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1" r:id="rId7"/>
    <p:sldId id="263" r:id="rId8"/>
    <p:sldId id="262" r:id="rId9"/>
    <p:sldId id="264" r:id="rId10"/>
    <p:sldId id="265" r:id="rId11"/>
    <p:sldId id="266" r:id="rId12"/>
    <p:sldId id="268" r:id="rId13"/>
    <p:sldId id="269" r:id="rId14"/>
    <p:sldId id="270" r:id="rId15"/>
    <p:sldId id="271" r:id="rId16"/>
    <p:sldId id="272" r:id="rId17"/>
    <p:sldId id="273"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B85F3"/>
    <a:srgbClr val="FFCCFF"/>
    <a:srgbClr val="EB5B7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74" d="100"/>
          <a:sy n="74" d="100"/>
        </p:scale>
        <p:origin x="576"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pic>
        <p:nvPicPr>
          <p:cNvPr id="8" name="Picture 7"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s-ES" smtClean="0"/>
              <a:t>Haga clic para modificar el estilo de título del patrón</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smtClean="0"/>
              <a:t>Haga clic para modificar el estilo de subtítulo del patrón</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48A87A34-81AB-432B-8DAE-1953F412C126}" type="datetimeFigureOut">
              <a:rPr lang="en-US" dirty="0"/>
              <a:t>12/8/2022</a:t>
            </a:fld>
            <a:endParaRPr lang="en-US" dirty="0"/>
          </a:p>
        </p:txBody>
      </p:sp>
      <p:sp>
        <p:nvSpPr>
          <p:cNvPr id="5" name="Footer Placeholder 4"/>
          <p:cNvSpPr>
            <a:spLocks noGrp="1"/>
          </p:cNvSpPr>
          <p:nvPr>
            <p:ph type="ftr" sz="quarter" idx="11"/>
          </p:nvPr>
        </p:nvSpPr>
        <p:spPr>
          <a:xfrm>
            <a:off x="1371600" y="4323845"/>
            <a:ext cx="6400800" cy="365125"/>
          </a:xfrm>
        </p:spPr>
        <p:txBody>
          <a:bodyPr/>
          <a:lstStyle/>
          <a:p>
            <a:endParaRPr lang="en-US" dirty="0"/>
          </a:p>
        </p:txBody>
      </p:sp>
      <p:sp>
        <p:nvSpPr>
          <p:cNvPr id="6" name="Slide Number Placeholder 5"/>
          <p:cNvSpPr>
            <a:spLocks noGrp="1"/>
          </p:cNvSpPr>
          <p:nvPr>
            <p:ph type="sldNum" sz="quarter" idx="12"/>
          </p:nvPr>
        </p:nvSpPr>
        <p:spPr>
          <a:xfrm>
            <a:off x="8077200" y="1430866"/>
            <a:ext cx="2743200" cy="365125"/>
          </a:xfrm>
        </p:spPr>
        <p:txBody>
          <a:bodyPr/>
          <a:lstStyle/>
          <a:p>
            <a:fld id="{6D22F896-40B5-4ADD-8801-0D06FADFA095}" type="slidenum">
              <a:rPr lang="en-US" dirty="0"/>
              <a:t>‹Nº›</a:t>
            </a:fld>
            <a:endParaRPr lang="en-US" dirty="0"/>
          </a:p>
        </p:txBody>
      </p:sp>
    </p:spTree>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n panorámic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s-ES" smtClean="0"/>
              <a:t>Haga clic para modificar el estilo de título del patrón</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smtClean="0"/>
              <a:t>Haga clic en el icono para agregar una imagen</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48A87A34-81AB-432B-8DAE-1953F412C126}" type="datetimeFigureOut">
              <a:rPr lang="en-US" dirty="0"/>
              <a:t>12/8/2022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ítulo y descripción">
    <p:spTree>
      <p:nvGrpSpPr>
        <p:cNvPr id="1" name=""/>
        <p:cNvGrpSpPr/>
        <p:nvPr/>
      </p:nvGrpSpPr>
      <p:grpSpPr>
        <a:xfrm>
          <a:off x="0" y="0"/>
          <a:ext cx="0" cy="0"/>
          <a:chOff x="0" y="0"/>
          <a:chExt cx="0" cy="0"/>
        </a:xfrm>
      </p:grpSpPr>
      <p:pic>
        <p:nvPicPr>
          <p:cNvPr id="9" name="Picture 8"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s-ES" smtClean="0"/>
              <a:t>Haga clic para modificar el estilo de título del patrón</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Haga clic para modificar el estilo de texto del patrón</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dirty="0"/>
              <a:pPr/>
              <a:t>12/8/2022</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t>‹Nº›</a:t>
            </a:fld>
            <a:endParaRPr lang="en-US" dirty="0"/>
          </a:p>
        </p:txBody>
      </p:sp>
    </p:spTree>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Cita con descripción">
    <p:spTree>
      <p:nvGrpSpPr>
        <p:cNvPr id="1" name=""/>
        <p:cNvGrpSpPr/>
        <p:nvPr/>
      </p:nvGrpSpPr>
      <p:grpSpPr>
        <a:xfrm>
          <a:off x="0" y="0"/>
          <a:ext cx="0" cy="0"/>
          <a:chOff x="0" y="0"/>
          <a:chExt cx="0" cy="0"/>
        </a:xfrm>
      </p:grpSpPr>
      <p:pic>
        <p:nvPicPr>
          <p:cNvPr id="11" name="Picture 10"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s-ES" smtClean="0"/>
              <a:t>Haga clic para modificar el estilo de título del patrón</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Haga clic para modificar el estilo de texto del patrón</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Haga clic para modificar el estilo de texto del patrón</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dirty="0"/>
              <a:pPr/>
              <a:t>12/8/2022</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t>‹Nº›</a:t>
            </a:fld>
            <a:endParaRPr lang="en-US" dirty="0"/>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Tarjeta de nombre">
    <p:spTree>
      <p:nvGrpSpPr>
        <p:cNvPr id="1" name=""/>
        <p:cNvGrpSpPr/>
        <p:nvPr/>
      </p:nvGrpSpPr>
      <p:grpSpPr>
        <a:xfrm>
          <a:off x="0" y="0"/>
          <a:ext cx="0" cy="0"/>
          <a:chOff x="0" y="0"/>
          <a:chExt cx="0" cy="0"/>
        </a:xfrm>
      </p:grpSpPr>
      <p:pic>
        <p:nvPicPr>
          <p:cNvPr id="8" name="Picture 7"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s-ES" smtClean="0"/>
              <a:t>Haga clic para modificar el estilo de título del patrón</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Haga clic para modificar el estilo de texto del patrón</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48A87A34-81AB-432B-8DAE-1953F412C126}" type="datetimeFigureOut">
              <a:rPr lang="en-US" dirty="0"/>
              <a:pPr/>
              <a:t>12/8/2022</a:t>
            </a:fld>
            <a:endParaRPr lang="en-US" dirty="0"/>
          </a:p>
        </p:txBody>
      </p:sp>
      <p:sp>
        <p:nvSpPr>
          <p:cNvPr id="6" name="Footer Placeholder 5"/>
          <p:cNvSpPr>
            <a:spLocks noGrp="1"/>
          </p:cNvSpPr>
          <p:nvPr>
            <p:ph type="ftr" sz="quarter" idx="11"/>
          </p:nvPr>
        </p:nvSpPr>
        <p:spPr>
          <a:xfrm>
            <a:off x="685800" y="378883"/>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t>‹Nº›</a:t>
            </a:fld>
            <a:endParaRPr lang="en-US" dirty="0"/>
          </a:p>
        </p:txBody>
      </p:sp>
    </p:spTree>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olumna 3">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s-ES" smtClean="0"/>
              <a:t>Haga clic para modificar el estilo de título del patrón</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3" name="Date Placeholder 2"/>
          <p:cNvSpPr>
            <a:spLocks noGrp="1"/>
          </p:cNvSpPr>
          <p:nvPr>
            <p:ph type="dt" sz="half" idx="10"/>
          </p:nvPr>
        </p:nvSpPr>
        <p:spPr/>
        <p:txBody>
          <a:bodyPr/>
          <a:lstStyle/>
          <a:p>
            <a:fld id="{48A87A34-81AB-432B-8DAE-1953F412C126}" type="datetimeFigureOut">
              <a:rPr lang="en-US" dirty="0"/>
              <a:t>12/8/2022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olumna de imagen 3">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s-ES" smtClean="0"/>
              <a:t>Haga clic para modificar el estilo de título del patrón</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smtClean="0"/>
              <a:t>Haga clic en el icono para agregar una imagen</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smtClean="0"/>
              <a:t>Haga clic en el icono para agregar una imagen</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smtClean="0"/>
              <a:t>Haga clic en el icono para agregar una imagen</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3" name="Date Placeholder 2"/>
          <p:cNvSpPr>
            <a:spLocks noGrp="1"/>
          </p:cNvSpPr>
          <p:nvPr>
            <p:ph type="dt" sz="half" idx="10"/>
          </p:nvPr>
        </p:nvSpPr>
        <p:spPr/>
        <p:txBody>
          <a:bodyPr/>
          <a:lstStyle/>
          <a:p>
            <a:fld id="{48A87A34-81AB-432B-8DAE-1953F412C126}" type="datetimeFigureOut">
              <a:rPr lang="en-US" dirty="0"/>
              <a:t>12/8/2022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Título vertical y texto">
    <p:spTree>
      <p:nvGrpSpPr>
        <p:cNvPr id="1" name=""/>
        <p:cNvGrpSpPr/>
        <p:nvPr/>
      </p:nvGrpSpPr>
      <p:grpSpPr>
        <a:xfrm>
          <a:off x="0" y="0"/>
          <a:ext cx="0" cy="0"/>
          <a:chOff x="0" y="0"/>
          <a:chExt cx="0" cy="0"/>
        </a:xfrm>
      </p:grpSpPr>
      <p:pic>
        <p:nvPicPr>
          <p:cNvPr id="9" name="Picture 8"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48A87A34-81AB-432B-8DAE-1953F412C126}" type="datetimeFigureOut">
              <a:rPr lang="en-US" dirty="0"/>
              <a:pPr/>
              <a:t>12/8/2022</a:t>
            </a:fld>
            <a:endParaRPr lang="en-US" dirty="0"/>
          </a:p>
        </p:txBody>
      </p:sp>
      <p:sp>
        <p:nvSpPr>
          <p:cNvPr id="5" name="Footer Placeholder 4"/>
          <p:cNvSpPr>
            <a:spLocks noGrp="1"/>
          </p:cNvSpPr>
          <p:nvPr>
            <p:ph type="ftr" sz="quarter" idx="11"/>
          </p:nvPr>
        </p:nvSpPr>
        <p:spPr>
          <a:xfrm>
            <a:off x="685800" y="381000"/>
            <a:ext cx="6991492" cy="36512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6D22F896-40B5-4ADD-8801-0D06FADFA095}" type="slidenum">
              <a:rPr lang="en-US" dirty="0"/>
              <a:t>‹Nº›</a:t>
            </a:fld>
            <a:endParaRPr lang="en-US" dirty="0"/>
          </a:p>
        </p:txBody>
      </p:sp>
    </p:spTree>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Encabezado de sección">
    <p:spTree>
      <p:nvGrpSpPr>
        <p:cNvPr id="1" name=""/>
        <p:cNvGrpSpPr/>
        <p:nvPr/>
      </p:nvGrpSpPr>
      <p:grpSpPr>
        <a:xfrm>
          <a:off x="0" y="0"/>
          <a:ext cx="0" cy="0"/>
          <a:chOff x="0" y="0"/>
          <a:chExt cx="0" cy="0"/>
        </a:xfrm>
      </p:grpSpPr>
      <p:pic>
        <p:nvPicPr>
          <p:cNvPr id="8" name="Picture 7"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dirty="0"/>
              <a:pPr/>
              <a:t>12/8/2022</a:t>
            </a:fld>
            <a:endParaRPr lang="en-US" dirty="0"/>
          </a:p>
        </p:txBody>
      </p:sp>
      <p:sp>
        <p:nvSpPr>
          <p:cNvPr id="5" name="Footer Placeholder 4"/>
          <p:cNvSpPr>
            <a:spLocks noGrp="1"/>
          </p:cNvSpPr>
          <p:nvPr>
            <p:ph type="ftr" sz="quarter" idx="11"/>
          </p:nvPr>
        </p:nvSpPr>
        <p:spPr>
          <a:xfrm>
            <a:off x="685800" y="381001"/>
            <a:ext cx="6991492" cy="36406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6D22F896-40B5-4ADD-8801-0D06FADFA095}" type="slidenum">
              <a:rPr lang="en-US" dirty="0"/>
              <a:t>‹Nº›</a:t>
            </a:fld>
            <a:endParaRPr lang="en-US" dirty="0"/>
          </a:p>
        </p:txBody>
      </p:sp>
    </p:spTree>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12/8/2022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Content Placeholder 3"/>
          <p:cNvSpPr>
            <a:spLocks noGrp="1"/>
          </p:cNvSpPr>
          <p:nvPr>
            <p:ph sz="half" idx="2"/>
          </p:nvPr>
        </p:nvSpPr>
        <p:spPr>
          <a:xfrm>
            <a:off x="685800" y="3132666"/>
            <a:ext cx="5311775" cy="3086019"/>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Content Placeholder 5"/>
          <p:cNvSpPr>
            <a:spLocks noGrp="1"/>
          </p:cNvSpPr>
          <p:nvPr>
            <p:ph sz="quarter" idx="4"/>
          </p:nvPr>
        </p:nvSpPr>
        <p:spPr>
          <a:xfrm>
            <a:off x="6172200" y="3132666"/>
            <a:ext cx="5334000" cy="3086019"/>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12/8/2022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12/8/2022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12/8/2022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s-ES" smtClean="0"/>
              <a:t>Haga clic para modificar el estilo de título del patrón</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48A87A34-81AB-432B-8DAE-1953F412C126}" type="datetimeFigureOut">
              <a:rPr lang="en-US" dirty="0"/>
              <a:t>12/8/2022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s-ES" smtClean="0"/>
              <a:t>Haga clic para modificar el estilo de título del patrón</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smtClean="0"/>
              <a:t>Haga clic en el icono para agregar una imagen</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48A87A34-81AB-432B-8DAE-1953F412C126}" type="datetimeFigureOut">
              <a:rPr lang="en-US" dirty="0"/>
              <a:t>12/8/2022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descr="C2-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12/8/2022</a:t>
            </a:fld>
            <a:endParaRPr lang="en-US" dirty="0"/>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‹Nº›</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07/relationships/hdphoto" Target="../media/hdphoto13.wdp"/><Relationship Id="rId2" Type="http://schemas.openxmlformats.org/officeDocument/2006/relationships/image" Target="../media/image25.png"/><Relationship Id="rId1" Type="http://schemas.openxmlformats.org/officeDocument/2006/relationships/slideLayout" Target="../slideLayouts/slideLayout2.xml"/><Relationship Id="rId5" Type="http://schemas.microsoft.com/office/2007/relationships/hdphoto" Target="../media/hdphoto11.wdp"/><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microsoft.com/office/2007/relationships/hdphoto" Target="../media/hdphoto11.wdp"/><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microsoft.com/office/2007/relationships/hdphoto" Target="../media/hdphoto11.wdp"/><Relationship Id="rId2" Type="http://schemas.openxmlformats.org/officeDocument/2006/relationships/image" Target="../media/image19.png"/><Relationship Id="rId1" Type="http://schemas.openxmlformats.org/officeDocument/2006/relationships/slideLayout" Target="../slideLayouts/slideLayout2.xml"/><Relationship Id="rId5" Type="http://schemas.microsoft.com/office/2007/relationships/hdphoto" Target="../media/hdphoto14.wdp"/><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37.png"/><Relationship Id="rId3" Type="http://schemas.microsoft.com/office/2007/relationships/hdphoto" Target="../media/hdphoto15.wdp"/><Relationship Id="rId7" Type="http://schemas.microsoft.com/office/2007/relationships/hdphoto" Target="../media/hdphoto17.wdp"/><Relationship Id="rId2"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36.png"/><Relationship Id="rId5" Type="http://schemas.microsoft.com/office/2007/relationships/hdphoto" Target="../media/hdphoto16.wdp"/><Relationship Id="rId4" Type="http://schemas.openxmlformats.org/officeDocument/2006/relationships/image" Target="../media/image35.png"/></Relationships>
</file>

<file path=ppt/slides/_rels/slide1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6" Type="http://schemas.microsoft.com/office/2007/relationships/hdphoto" Target="../media/hdphoto3.wdp"/><Relationship Id="rId5" Type="http://schemas.openxmlformats.org/officeDocument/2006/relationships/image" Target="../media/image6.png"/><Relationship Id="rId4" Type="http://schemas.microsoft.com/office/2007/relationships/hdphoto" Target="../media/hdphoto2.wdp"/></Relationships>
</file>

<file path=ppt/slides/_rels/slide3.xml.rels><?xml version="1.0" encoding="UTF-8" standalone="yes"?>
<Relationships xmlns="http://schemas.openxmlformats.org/package/2006/relationships"><Relationship Id="rId8" Type="http://schemas.microsoft.com/office/2007/relationships/hdphoto" Target="../media/hdphoto5.wdp"/><Relationship Id="rId13" Type="http://schemas.openxmlformats.org/officeDocument/2006/relationships/image" Target="../media/image13.png"/><Relationship Id="rId3" Type="http://schemas.microsoft.com/office/2007/relationships/hdphoto" Target="../media/hdphoto4.wdp"/><Relationship Id="rId7" Type="http://schemas.openxmlformats.org/officeDocument/2006/relationships/image" Target="../media/image10.png"/><Relationship Id="rId12" Type="http://schemas.microsoft.com/office/2007/relationships/hdphoto" Target="../media/hdphoto7.wdp"/><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12.png"/><Relationship Id="rId5" Type="http://schemas.openxmlformats.org/officeDocument/2006/relationships/image" Target="../media/image4.png"/><Relationship Id="rId10" Type="http://schemas.microsoft.com/office/2007/relationships/hdphoto" Target="../media/hdphoto6.wdp"/><Relationship Id="rId4" Type="http://schemas.openxmlformats.org/officeDocument/2006/relationships/image" Target="../media/image8.png"/><Relationship Id="rId9" Type="http://schemas.openxmlformats.org/officeDocument/2006/relationships/image" Target="../media/image11.png"/></Relationships>
</file>

<file path=ppt/slides/_rels/slide4.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14.png"/><Relationship Id="rId1" Type="http://schemas.openxmlformats.org/officeDocument/2006/relationships/slideLayout" Target="../slideLayouts/slideLayout2.xml"/><Relationship Id="rId5" Type="http://schemas.microsoft.com/office/2007/relationships/hdphoto" Target="../media/hdphoto9.wdp"/><Relationship Id="rId4" Type="http://schemas.openxmlformats.org/officeDocument/2006/relationships/image" Target="../media/image15.png"/></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microsoft.com/office/2007/relationships/hdphoto" Target="../media/hdphoto10.wdp"/></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microsoft.com/office/2007/relationships/hdphoto" Target="../media/hdphoto11.wdp"/></Relationships>
</file>

<file path=ppt/slides/_rels/slide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microsoft.com/office/2007/relationships/hdphoto" Target="../media/hdphoto12.wdp"/><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4.png"/><Relationship Id="rId1" Type="http://schemas.openxmlformats.org/officeDocument/2006/relationships/slideLayout" Target="../slideLayouts/slideLayout2.xml"/><Relationship Id="rId4" Type="http://schemas.microsoft.com/office/2007/relationships/hdphoto" Target="../media/hdphoto3.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2957848" y="526685"/>
            <a:ext cx="6096000" cy="1477328"/>
          </a:xfrm>
          <a:prstGeom prst="rect">
            <a:avLst/>
          </a:prstGeom>
        </p:spPr>
        <p:txBody>
          <a:bodyPr>
            <a:spAutoFit/>
          </a:bodyPr>
          <a:lstStyle/>
          <a:p>
            <a:pPr algn="ctr">
              <a:lnSpc>
                <a:spcPct val="150000"/>
              </a:lnSpc>
              <a:spcAft>
                <a:spcPts val="0"/>
              </a:spcAft>
            </a:pPr>
            <a:r>
              <a:rPr lang="es-VE" sz="1200" b="1" dirty="0">
                <a:latin typeface="Times New Roman" panose="02020603050405020304" pitchFamily="18" charset="0"/>
                <a:ea typeface="Calibri" panose="020F0502020204030204" pitchFamily="34" charset="0"/>
                <a:cs typeface="Times New Roman" panose="02020603050405020304" pitchFamily="18" charset="0"/>
              </a:rPr>
              <a:t>REPÚBLICA BOLIVARIANA DE VENEZUELA</a:t>
            </a:r>
            <a:endParaRPr lang="es-VE" sz="1100" dirty="0">
              <a:latin typeface="Calibri" panose="020F0502020204030204" pitchFamily="34" charset="0"/>
              <a:ea typeface="Calibri" panose="020F0502020204030204" pitchFamily="34" charset="0"/>
              <a:cs typeface="Times New Roman" panose="02020603050405020304" pitchFamily="18" charset="0"/>
            </a:endParaRPr>
          </a:p>
          <a:p>
            <a:pPr algn="ctr">
              <a:lnSpc>
                <a:spcPct val="150000"/>
              </a:lnSpc>
              <a:spcAft>
                <a:spcPts val="0"/>
              </a:spcAft>
            </a:pPr>
            <a:r>
              <a:rPr lang="es-VE" sz="1200" b="1" dirty="0">
                <a:latin typeface="Times New Roman" panose="02020603050405020304" pitchFamily="18" charset="0"/>
                <a:ea typeface="Calibri" panose="020F0502020204030204" pitchFamily="34" charset="0"/>
                <a:cs typeface="Times New Roman" panose="02020603050405020304" pitchFamily="18" charset="0"/>
              </a:rPr>
              <a:t>MINISTERIO DEL PODER POPULAR PARA LA EDUCACION</a:t>
            </a:r>
            <a:endParaRPr lang="es-VE" sz="1100" dirty="0">
              <a:latin typeface="Calibri" panose="020F0502020204030204" pitchFamily="34" charset="0"/>
              <a:ea typeface="Calibri" panose="020F0502020204030204" pitchFamily="34" charset="0"/>
              <a:cs typeface="Times New Roman" panose="02020603050405020304" pitchFamily="18" charset="0"/>
            </a:endParaRPr>
          </a:p>
          <a:p>
            <a:pPr algn="ctr">
              <a:lnSpc>
                <a:spcPct val="150000"/>
              </a:lnSpc>
              <a:spcAft>
                <a:spcPts val="0"/>
              </a:spcAft>
            </a:pPr>
            <a:r>
              <a:rPr lang="es-VE" sz="1200" b="1" dirty="0">
                <a:latin typeface="Times New Roman" panose="02020603050405020304" pitchFamily="18" charset="0"/>
                <a:ea typeface="Calibri" panose="020F0502020204030204" pitchFamily="34" charset="0"/>
                <a:cs typeface="Times New Roman" panose="02020603050405020304" pitchFamily="18" charset="0"/>
              </a:rPr>
              <a:t>MINISTERIO DEL PODER POPULAR PARA LA EDUCACIÓN UNIVERSITARIA</a:t>
            </a:r>
            <a:endParaRPr lang="es-VE" sz="1100" dirty="0">
              <a:latin typeface="Calibri" panose="020F0502020204030204" pitchFamily="34" charset="0"/>
              <a:ea typeface="Calibri" panose="020F0502020204030204" pitchFamily="34" charset="0"/>
              <a:cs typeface="Times New Roman" panose="02020603050405020304" pitchFamily="18" charset="0"/>
            </a:endParaRPr>
          </a:p>
          <a:p>
            <a:pPr algn="ctr">
              <a:lnSpc>
                <a:spcPct val="150000"/>
              </a:lnSpc>
              <a:spcAft>
                <a:spcPts val="0"/>
              </a:spcAft>
            </a:pPr>
            <a:r>
              <a:rPr lang="es-VE" sz="1200" b="1" dirty="0">
                <a:latin typeface="Times New Roman" panose="02020603050405020304" pitchFamily="18" charset="0"/>
                <a:ea typeface="Calibri" panose="020F0502020204030204" pitchFamily="34" charset="0"/>
                <a:cs typeface="Times New Roman" panose="02020603050405020304" pitchFamily="18" charset="0"/>
              </a:rPr>
              <a:t>UNIVERSIDAD NACIONAL EXPERIMENTAL DEL  MAGISTERIO </a:t>
            </a:r>
            <a:endParaRPr lang="es-VE" sz="1100" dirty="0">
              <a:latin typeface="Calibri" panose="020F0502020204030204" pitchFamily="34" charset="0"/>
              <a:ea typeface="Calibri" panose="020F0502020204030204" pitchFamily="34" charset="0"/>
              <a:cs typeface="Times New Roman" panose="02020603050405020304" pitchFamily="18" charset="0"/>
            </a:endParaRPr>
          </a:p>
          <a:p>
            <a:pPr algn="ctr">
              <a:lnSpc>
                <a:spcPct val="150000"/>
              </a:lnSpc>
              <a:spcAft>
                <a:spcPts val="0"/>
              </a:spcAft>
            </a:pPr>
            <a:r>
              <a:rPr lang="es-VE" sz="1200" b="1" dirty="0">
                <a:latin typeface="Times New Roman" panose="02020603050405020304" pitchFamily="18" charset="0"/>
                <a:ea typeface="Calibri" panose="020F0502020204030204" pitchFamily="34" charset="0"/>
                <a:cs typeface="Times New Roman" panose="02020603050405020304" pitchFamily="18" charset="0"/>
              </a:rPr>
              <a:t>SAMUEL ROBINSON</a:t>
            </a:r>
            <a:endParaRPr lang="es-VE" sz="1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imageLogo" descr="Universidad Nacional Experimental del Magisterio Logo Vector"/>
          <p:cNvPicPr/>
          <p:nvPr/>
        </p:nvPicPr>
        <p:blipFill>
          <a:blip r:embed="rId2" cstate="print">
            <a:extLst>
              <a:ext uri="{BEBA8EAE-BF5A-486C-A8C5-ECC9F3942E4B}">
                <a14:imgProps xmlns:a14="http://schemas.microsoft.com/office/drawing/2010/main">
                  <a14:imgLayer r:embed="rId3">
                    <a14:imgEffect>
                      <a14:backgroundRemoval t="0" b="80711" l="0" r="100000">
                        <a14:foregroundMark x1="3165" y1="3390" x2="46203" y2="3390"/>
                        <a14:foregroundMark x1="9494" y1="3390" x2="46835" y2="0"/>
                        <a14:foregroundMark x1="55696" y1="14407" x2="98101" y2="26271"/>
                        <a14:foregroundMark x1="53165" y1="3390" x2="44304" y2="33051"/>
                        <a14:foregroundMark x1="34810" y1="33051" x2="1266" y2="11017"/>
                        <a14:foregroundMark x1="1266" y1="11017" x2="5696" y2="33051"/>
                        <a14:foregroundMark x1="64557" y1="5085" x2="98734" y2="17797"/>
                        <a14:foregroundMark x1="68354" y1="5085" x2="94937" y2="10169"/>
                        <a14:foregroundMark x1="15190" y1="38983" x2="10759" y2="39831"/>
                        <a14:foregroundMark x1="5063" y1="46610" x2="5696" y2="69492"/>
                        <a14:foregroundMark x1="5696" y1="68644" x2="39241" y2="73729"/>
                        <a14:foregroundMark x1="59563" y1="50254" x2="59563" y2="50254"/>
                        <a14:foregroundMark x1="55738" y1="57868" x2="55738" y2="57868"/>
                        <a14:foregroundMark x1="41530" y1="67005" x2="48087" y2="42640"/>
                        <a14:foregroundMark x1="40437" y1="52792" x2="85792" y2="40102"/>
                        <a14:foregroundMark x1="50820" y1="40102" x2="97814" y2="68528"/>
                        <a14:foregroundMark x1="36612" y1="45685" x2="37705" y2="63452"/>
                        <a14:foregroundMark x1="30601" y1="47208" x2="8743" y2="53807"/>
                        <a14:foregroundMark x1="64481" y1="17766" x2="62295" y2="35533"/>
                        <a14:foregroundMark x1="50820" y1="19797" x2="50820" y2="39086"/>
                        <a14:foregroundMark x1="46995" y1="5584" x2="46995" y2="14213"/>
                        <a14:foregroundMark x1="38251" y1="7107" x2="28962" y2="24873"/>
                        <a14:foregroundMark x1="39344" y1="14213" x2="35519" y2="25888"/>
                        <a14:foregroundMark x1="6011" y1="26904" x2="32787" y2="30457"/>
                        <a14:foregroundMark x1="32787" y1="31980" x2="2732" y2="25888"/>
                        <a14:foregroundMark x1="37705" y1="34010" x2="12568" y2="35533"/>
                        <a14:foregroundMark x1="36612" y1="45685" x2="8743" y2="45685"/>
                        <a14:foregroundMark x1="6011" y1="44670" x2="0" y2="59898"/>
                        <a14:foregroundMark x1="97268" y1="65990" x2="86339" y2="39086"/>
                      </a14:backgroundRemoval>
                    </a14:imgEffect>
                  </a14:imgLayer>
                </a14:imgProps>
              </a:ext>
              <a:ext uri="{28A0092B-C50C-407E-A947-70E740481C1C}">
                <a14:useLocalDpi xmlns:a14="http://schemas.microsoft.com/office/drawing/2010/main" val="0"/>
              </a:ext>
            </a:extLst>
          </a:blip>
          <a:srcRect/>
          <a:stretch>
            <a:fillRect/>
          </a:stretch>
        </p:blipFill>
        <p:spPr bwMode="auto">
          <a:xfrm>
            <a:off x="1209223" y="826564"/>
            <a:ext cx="1067435" cy="877570"/>
          </a:xfrm>
          <a:prstGeom prst="rect">
            <a:avLst/>
          </a:prstGeom>
          <a:noFill/>
          <a:ln>
            <a:noFill/>
          </a:ln>
        </p:spPr>
      </p:pic>
      <p:sp>
        <p:nvSpPr>
          <p:cNvPr id="6" name="Rectángulo 5"/>
          <p:cNvSpPr/>
          <p:nvPr/>
        </p:nvSpPr>
        <p:spPr>
          <a:xfrm>
            <a:off x="2957848" y="2725805"/>
            <a:ext cx="6096000" cy="1200329"/>
          </a:xfrm>
          <a:prstGeom prst="rect">
            <a:avLst/>
          </a:prstGeom>
        </p:spPr>
        <p:txBody>
          <a:bodyPr>
            <a:spAutoFit/>
          </a:bodyPr>
          <a:lstStyle/>
          <a:p>
            <a:pPr marL="450215" indent="-450215" algn="ctr" fontAlgn="base">
              <a:lnSpc>
                <a:spcPct val="150000"/>
              </a:lnSpc>
              <a:spcAft>
                <a:spcPts val="0"/>
              </a:spcAft>
            </a:pPr>
            <a:r>
              <a:rPr lang="en-US" sz="1200" b="1" kern="150" dirty="0">
                <a:solidFill>
                  <a:srgbClr val="000000"/>
                </a:solidFill>
                <a:latin typeface="Times New Roman" panose="02020603050405020304" pitchFamily="18" charset="0"/>
                <a:ea typeface="Noto Serif CJK SC"/>
                <a:cs typeface="Times New Roman" panose="02020603050405020304" pitchFamily="18" charset="0"/>
              </a:rPr>
              <a:t>PRÁCTICAS AGROECOLÓGICAS COMO ESTRATEGIA DIDÁCTICA </a:t>
            </a:r>
            <a:endParaRPr lang="es-VE" sz="1100" dirty="0">
              <a:latin typeface="Calibri" panose="020F0502020204030204" pitchFamily="34" charset="0"/>
              <a:ea typeface="Calibri" panose="020F0502020204030204" pitchFamily="34" charset="0"/>
              <a:cs typeface="Times New Roman" panose="02020603050405020304" pitchFamily="18" charset="0"/>
            </a:endParaRPr>
          </a:p>
          <a:p>
            <a:pPr marL="450215" indent="-450215" algn="ctr" fontAlgn="base">
              <a:lnSpc>
                <a:spcPct val="150000"/>
              </a:lnSpc>
              <a:spcAft>
                <a:spcPts val="0"/>
              </a:spcAft>
            </a:pPr>
            <a:r>
              <a:rPr lang="en-US" sz="1200" b="1" kern="150" dirty="0">
                <a:solidFill>
                  <a:srgbClr val="000000"/>
                </a:solidFill>
                <a:latin typeface="Times New Roman" panose="02020603050405020304" pitchFamily="18" charset="0"/>
                <a:ea typeface="Noto Serif CJK SC"/>
                <a:cs typeface="Times New Roman" panose="02020603050405020304" pitchFamily="18" charset="0"/>
              </a:rPr>
              <a:t>PARA EL MANTENIMIENTO DEL ÁREA DE CULTIVO EN EL  </a:t>
            </a:r>
            <a:endParaRPr lang="es-VE" sz="1100" dirty="0">
              <a:latin typeface="Calibri" panose="020F0502020204030204" pitchFamily="34" charset="0"/>
              <a:ea typeface="Calibri" panose="020F0502020204030204" pitchFamily="34" charset="0"/>
              <a:cs typeface="Times New Roman" panose="02020603050405020304" pitchFamily="18" charset="0"/>
            </a:endParaRPr>
          </a:p>
          <a:p>
            <a:pPr marL="450215" indent="-450215" algn="ctr" fontAlgn="base">
              <a:lnSpc>
                <a:spcPct val="150000"/>
              </a:lnSpc>
              <a:spcAft>
                <a:spcPts val="0"/>
              </a:spcAft>
            </a:pPr>
            <a:r>
              <a:rPr lang="en-US" sz="1200" b="1" kern="150" dirty="0">
                <a:solidFill>
                  <a:srgbClr val="000000"/>
                </a:solidFill>
                <a:latin typeface="Times New Roman" panose="02020603050405020304" pitchFamily="18" charset="0"/>
                <a:ea typeface="Noto Serif CJK SC"/>
                <a:cs typeface="Times New Roman" panose="02020603050405020304" pitchFamily="18" charset="0"/>
              </a:rPr>
              <a:t>L.N. FERNANDO PEÑALVER CIUDAD BOLIVAR</a:t>
            </a:r>
            <a:endParaRPr lang="es-VE" sz="1100" dirty="0">
              <a:latin typeface="Calibri" panose="020F0502020204030204" pitchFamily="34" charset="0"/>
              <a:ea typeface="Calibri" panose="020F0502020204030204" pitchFamily="34" charset="0"/>
              <a:cs typeface="Times New Roman" panose="02020603050405020304" pitchFamily="18" charset="0"/>
            </a:endParaRPr>
          </a:p>
          <a:p>
            <a:pPr marL="450215" indent="-450215" algn="ctr" fontAlgn="base">
              <a:lnSpc>
                <a:spcPct val="150000"/>
              </a:lnSpc>
              <a:spcAft>
                <a:spcPts val="0"/>
              </a:spcAft>
            </a:pPr>
            <a:r>
              <a:rPr lang="en-US" sz="1200" b="1" kern="150" dirty="0">
                <a:solidFill>
                  <a:srgbClr val="000000"/>
                </a:solidFill>
                <a:latin typeface="Times New Roman" panose="02020603050405020304" pitchFamily="18" charset="0"/>
                <a:ea typeface="Noto Serif CJK SC"/>
                <a:cs typeface="Times New Roman" panose="02020603050405020304" pitchFamily="18" charset="0"/>
              </a:rPr>
              <a:t>ESTADO BOLÍVAR</a:t>
            </a:r>
            <a:endParaRPr lang="es-VE" sz="1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 name="Rectángulo 7"/>
          <p:cNvSpPr/>
          <p:nvPr/>
        </p:nvSpPr>
        <p:spPr>
          <a:xfrm>
            <a:off x="1209223" y="4435919"/>
            <a:ext cx="6096000" cy="502317"/>
          </a:xfrm>
          <a:prstGeom prst="rect">
            <a:avLst/>
          </a:prstGeom>
        </p:spPr>
        <p:txBody>
          <a:bodyPr>
            <a:spAutoFit/>
          </a:bodyPr>
          <a:lstStyle/>
          <a:p>
            <a:pPr algn="just">
              <a:lnSpc>
                <a:spcPct val="107000"/>
              </a:lnSpc>
              <a:spcAft>
                <a:spcPts val="0"/>
              </a:spcAft>
            </a:pPr>
            <a:r>
              <a:rPr lang="es-VE" sz="1200" b="1" dirty="0">
                <a:latin typeface="Times New Roman" panose="02020603050405020304" pitchFamily="18" charset="0"/>
                <a:ea typeface="Calibri" panose="020F0502020204030204" pitchFamily="34" charset="0"/>
                <a:cs typeface="Times New Roman" panose="02020603050405020304" pitchFamily="18" charset="0"/>
              </a:rPr>
              <a:t>Autor:</a:t>
            </a:r>
            <a:r>
              <a:rPr lang="es-VE" sz="1200" dirty="0">
                <a:latin typeface="Times New Roman" panose="02020603050405020304" pitchFamily="18" charset="0"/>
                <a:ea typeface="Calibri" panose="020F0502020204030204" pitchFamily="34" charset="0"/>
                <a:cs typeface="Times New Roman" panose="02020603050405020304" pitchFamily="18" charset="0"/>
              </a:rPr>
              <a:t> Eunices  Del Valle  Rengel Siso  </a:t>
            </a:r>
            <a:endParaRPr lang="es-VE" sz="11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s-VE" sz="1200" b="1" dirty="0">
                <a:latin typeface="Times New Roman" panose="02020603050405020304" pitchFamily="18" charset="0"/>
                <a:ea typeface="Calibri" panose="020F0502020204030204" pitchFamily="34" charset="0"/>
                <a:cs typeface="Times New Roman" panose="02020603050405020304" pitchFamily="18" charset="0"/>
              </a:rPr>
              <a:t>                                </a:t>
            </a:r>
            <a:endParaRPr lang="es-VE" sz="1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 name="Rectángulo 8"/>
          <p:cNvSpPr/>
          <p:nvPr/>
        </p:nvSpPr>
        <p:spPr>
          <a:xfrm>
            <a:off x="8096519" y="4310628"/>
            <a:ext cx="6096000" cy="627608"/>
          </a:xfrm>
          <a:prstGeom prst="rect">
            <a:avLst/>
          </a:prstGeom>
        </p:spPr>
        <p:txBody>
          <a:bodyPr>
            <a:spAutoFit/>
          </a:bodyPr>
          <a:lstStyle/>
          <a:p>
            <a:pPr>
              <a:lnSpc>
                <a:spcPct val="115000"/>
              </a:lnSpc>
              <a:spcAft>
                <a:spcPts val="1000"/>
              </a:spcAft>
            </a:pPr>
            <a:r>
              <a:rPr lang="es-VE" sz="1100" dirty="0">
                <a:latin typeface="Times New Roman" panose="02020603050405020304" pitchFamily="18" charset="0"/>
                <a:ea typeface="Calibri" panose="020F0502020204030204" pitchFamily="34" charset="0"/>
                <a:cs typeface="Times New Roman" panose="02020603050405020304" pitchFamily="18" charset="0"/>
              </a:rPr>
              <a:t> </a:t>
            </a:r>
            <a:r>
              <a:rPr lang="es-VE" sz="1200" b="1" dirty="0">
                <a:latin typeface="Times New Roman" panose="02020603050405020304" pitchFamily="18" charset="0"/>
                <a:ea typeface="Calibri" panose="020F0502020204030204" pitchFamily="34" charset="0"/>
                <a:cs typeface="Times New Roman" panose="02020603050405020304" pitchFamily="18" charset="0"/>
              </a:rPr>
              <a:t>Tutor: </a:t>
            </a:r>
            <a:r>
              <a:rPr lang="es-VE" sz="1200" dirty="0">
                <a:latin typeface="Times New Roman" panose="02020603050405020304" pitchFamily="18" charset="0"/>
                <a:ea typeface="Calibri" panose="020F0502020204030204" pitchFamily="34" charset="0"/>
                <a:cs typeface="Times New Roman" panose="02020603050405020304" pitchFamily="18" charset="0"/>
              </a:rPr>
              <a:t>Belkis Velásquez</a:t>
            </a:r>
            <a:r>
              <a:rPr lang="es-VE" sz="1200" b="1" dirty="0">
                <a:latin typeface="Times New Roman" panose="02020603050405020304" pitchFamily="18" charset="0"/>
                <a:ea typeface="Calibri" panose="020F0502020204030204" pitchFamily="34" charset="0"/>
                <a:cs typeface="Times New Roman" panose="02020603050405020304" pitchFamily="18" charset="0"/>
              </a:rPr>
              <a:t>         </a:t>
            </a:r>
            <a:endParaRPr lang="es-VE" sz="11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15000"/>
              </a:lnSpc>
              <a:spcAft>
                <a:spcPts val="1000"/>
              </a:spcAft>
            </a:pPr>
            <a:r>
              <a:rPr lang="es-VE" sz="1100" dirty="0">
                <a:latin typeface="Times New Roman" panose="02020603050405020304" pitchFamily="18" charset="0"/>
                <a:ea typeface="Calibri" panose="020F0502020204030204" pitchFamily="34" charset="0"/>
                <a:cs typeface="Times New Roman" panose="02020603050405020304" pitchFamily="18" charset="0"/>
              </a:rPr>
              <a:t> </a:t>
            </a:r>
            <a:endParaRPr lang="es-VE" sz="1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885718005"/>
      </p:ext>
    </p:extLst>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581400" y="352249"/>
            <a:ext cx="8610600" cy="1293028"/>
          </a:xfrm>
        </p:spPr>
        <p:txBody>
          <a:bodyPr>
            <a:noAutofit/>
          </a:bodyPr>
          <a:lstStyle/>
          <a:p>
            <a:r>
              <a:rPr lang="es-VE" sz="3200" b="1" cap="none"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MOMENTO </a:t>
            </a:r>
            <a:r>
              <a:rPr lang="es-VE" sz="3200" b="1" cap="none" dirty="0" smtClean="0">
                <a:ln w="13462">
                  <a:solidFill>
                    <a:schemeClr val="bg1"/>
                  </a:solidFill>
                  <a:prstDash val="solid"/>
                </a:ln>
                <a:solidFill>
                  <a:schemeClr val="tx1">
                    <a:lumMod val="85000"/>
                    <a:lumOff val="15000"/>
                  </a:schemeClr>
                </a:solidFill>
                <a:effectLst>
                  <a:outerShdw dist="38100" dir="2700000" algn="bl" rotWithShape="0">
                    <a:schemeClr val="accent5"/>
                  </a:outerShdw>
                </a:effectLst>
              </a:rPr>
              <a:t>III</a:t>
            </a:r>
            <a:r>
              <a:rPr lang="es-VE" sz="3200" b="1" cap="none"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
            </a:r>
            <a:br>
              <a:rPr lang="es-VE" sz="3200" b="1" cap="none"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br>
            <a:r>
              <a:rPr lang="es-VE" sz="3200" b="1" cap="none"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Propuesta Transformadora y su Aplicación</a:t>
            </a:r>
            <a:br>
              <a:rPr lang="es-VE" sz="3200" b="1" cap="none"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br>
            <a:r>
              <a:rPr lang="es-VE" sz="3200" b="1" cap="none"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
            </a:r>
            <a:br>
              <a:rPr lang="es-VE" sz="3200" b="1" cap="none"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br>
            <a:endParaRPr lang="es-VE" sz="3200" b="1" cap="none"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
        <p:nvSpPr>
          <p:cNvPr id="4" name="Rectángulo 3"/>
          <p:cNvSpPr/>
          <p:nvPr/>
        </p:nvSpPr>
        <p:spPr>
          <a:xfrm>
            <a:off x="2653049" y="1487501"/>
            <a:ext cx="6928834" cy="1338828"/>
          </a:xfrm>
          <a:prstGeom prst="rect">
            <a:avLst/>
          </a:prstGeom>
        </p:spPr>
        <p:txBody>
          <a:bodyPr wrap="square">
            <a:spAutoFit/>
          </a:bodyPr>
          <a:lstStyle/>
          <a:p>
            <a:pPr algn="ctr">
              <a:lnSpc>
                <a:spcPct val="150000"/>
              </a:lnSpc>
              <a:spcAft>
                <a:spcPts val="0"/>
              </a:spcAft>
            </a:pPr>
            <a:r>
              <a:rPr lang="es-VE" b="1" dirty="0">
                <a:latin typeface="Times New Roman" panose="02020603050405020304" pitchFamily="18" charset="0"/>
                <a:ea typeface="Calibri" panose="020F0502020204030204" pitchFamily="34" charset="0"/>
                <a:cs typeface="Times New Roman" panose="02020603050405020304" pitchFamily="18" charset="0"/>
              </a:rPr>
              <a:t>Prácticas Agroecológicas Como Estrategia Didáctica para el Mantenimiento del Área de Cultivo en el  L.N. Fernando Peñalver Ciudad Bolívar Estado Bolívar</a:t>
            </a:r>
            <a:endParaRPr lang="es-VE" sz="1600" b="1"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Imagen 4"/>
          <p:cNvPicPr>
            <a:picLocks noChangeAspect="1"/>
          </p:cNvPicPr>
          <p:nvPr/>
        </p:nvPicPr>
        <p:blipFill>
          <a:blip r:embed="rId2">
            <a:extLst>
              <a:ext uri="{BEBA8EAE-BF5A-486C-A8C5-ECC9F3942E4B}">
                <a14:imgProps xmlns:a14="http://schemas.microsoft.com/office/drawing/2010/main">
                  <a14:imgLayer r:embed="rId3">
                    <a14:imgEffect>
                      <a14:backgroundRemoval t="0" b="99875" l="0" r="100000">
                        <a14:foregroundMark x1="42216" y1="18398" x2="48549" y2="10013"/>
                        <a14:foregroundMark x1="27177" y1="5131" x2="30343" y2="12265"/>
                        <a14:foregroundMark x1="32058" y1="17647" x2="28100" y2="24781"/>
                        <a14:foregroundMark x1="30343" y1="30413" x2="33509" y2="33292"/>
                        <a14:foregroundMark x1="37599" y1="39424" x2="37599" y2="39424"/>
                        <a14:foregroundMark x1="38259" y1="47685" x2="37863" y2="38298"/>
                        <a14:foregroundMark x1="37863" y1="38673" x2="37863" y2="31790"/>
                      </a14:backgroundRemoval>
                    </a14:imgEffect>
                    <a14:imgEffect>
                      <a14:artisticCutout/>
                    </a14:imgEffect>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630452" y="2668552"/>
            <a:ext cx="3561548" cy="3754191"/>
          </a:xfrm>
          <a:prstGeom prst="rect">
            <a:avLst/>
          </a:prstGeom>
        </p:spPr>
      </p:pic>
      <p:sp>
        <p:nvSpPr>
          <p:cNvPr id="6" name="Rectángulo 5"/>
          <p:cNvSpPr/>
          <p:nvPr/>
        </p:nvSpPr>
        <p:spPr>
          <a:xfrm>
            <a:off x="644406" y="3187469"/>
            <a:ext cx="1851789" cy="369332"/>
          </a:xfrm>
          <a:prstGeom prst="rect">
            <a:avLst/>
          </a:prstGeom>
        </p:spPr>
        <p:txBody>
          <a:bodyPr wrap="none">
            <a:spAutoFit/>
          </a:bodyPr>
          <a:lstStyle/>
          <a:p>
            <a:r>
              <a:rPr lang="es-VE" b="1" dirty="0">
                <a:latin typeface="Times New Roman" panose="02020603050405020304" pitchFamily="18" charset="0"/>
                <a:ea typeface="Calibri" panose="020F0502020204030204" pitchFamily="34" charset="0"/>
              </a:rPr>
              <a:t>Fundamentación</a:t>
            </a:r>
            <a:endParaRPr lang="es-VE" sz="2800" dirty="0"/>
          </a:p>
        </p:txBody>
      </p:sp>
      <p:grpSp>
        <p:nvGrpSpPr>
          <p:cNvPr id="9" name="Grupo 8"/>
          <p:cNvGrpSpPr/>
          <p:nvPr/>
        </p:nvGrpSpPr>
        <p:grpSpPr>
          <a:xfrm rot="16200000">
            <a:off x="1514990" y="1853331"/>
            <a:ext cx="3828021" cy="6858000"/>
            <a:chOff x="-243656" y="0"/>
            <a:chExt cx="4900474" cy="6858000"/>
          </a:xfrm>
        </p:grpSpPr>
        <p:pic>
          <p:nvPicPr>
            <p:cNvPr id="11" name="Imagen 10"/>
            <p:cNvPicPr>
              <a:picLocks noChangeAspect="1"/>
            </p:cNvPicPr>
            <p:nvPr/>
          </p:nvPicPr>
          <p:blipFill>
            <a:blip r:embed="rId4">
              <a:duotone>
                <a:prstClr val="black"/>
                <a:schemeClr val="accent3">
                  <a:tint val="45000"/>
                  <a:satMod val="400000"/>
                </a:schemeClr>
              </a:duotone>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243656" y="0"/>
              <a:ext cx="4900474" cy="6858000"/>
            </a:xfrm>
            <a:prstGeom prst="rect">
              <a:avLst/>
            </a:prstGeom>
          </p:spPr>
        </p:pic>
        <p:sp>
          <p:nvSpPr>
            <p:cNvPr id="12" name="Rectángulo redondeado 11"/>
            <p:cNvSpPr/>
            <p:nvPr/>
          </p:nvSpPr>
          <p:spPr>
            <a:xfrm>
              <a:off x="515155" y="1249251"/>
              <a:ext cx="3400022" cy="4868214"/>
            </a:xfrm>
            <a:prstGeom prst="roundRect">
              <a:avLst/>
            </a:prstGeom>
            <a:noFill/>
            <a:ln w="285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a:p>
          </p:txBody>
        </p:sp>
      </p:grpSp>
      <p:sp>
        <p:nvSpPr>
          <p:cNvPr id="13" name="Rectángulo 12"/>
          <p:cNvSpPr/>
          <p:nvPr/>
        </p:nvSpPr>
        <p:spPr>
          <a:xfrm>
            <a:off x="1352551" y="4136136"/>
            <a:ext cx="4661613" cy="1600438"/>
          </a:xfrm>
          <a:prstGeom prst="rect">
            <a:avLst/>
          </a:prstGeom>
        </p:spPr>
        <p:txBody>
          <a:bodyPr wrap="square">
            <a:spAutoFit/>
          </a:bodyPr>
          <a:lstStyle/>
          <a:p>
            <a:pPr algn="just"/>
            <a:r>
              <a:rPr lang="es-VE" sz="1400" u="sng" dirty="0" smtClean="0">
                <a:latin typeface="SimSun" panose="02010600030101010101" pitchFamily="2" charset="-122"/>
                <a:ea typeface="SimSun" panose="02010600030101010101" pitchFamily="2" charset="-122"/>
              </a:rPr>
              <a:t>El </a:t>
            </a:r>
            <a:r>
              <a:rPr lang="es-VE" sz="1400" u="sng" dirty="0">
                <a:latin typeface="SimSun" panose="02010600030101010101" pitchFamily="2" charset="-122"/>
                <a:ea typeface="SimSun" panose="02010600030101010101" pitchFamily="2" charset="-122"/>
              </a:rPr>
              <a:t>paradigma a utilizar es  el Paradigma Cualitativo, ya que centra su atención en las relaciones y roles desempeñadas por las personas en su entorno vital. En este caso se centra en  las actividades y roles de los actores del proceso educativo llevado a cabo en la institución, en cuanto al mantenimiento de los cultivos.</a:t>
            </a:r>
          </a:p>
        </p:txBody>
      </p:sp>
    </p:spTree>
    <p:extLst>
      <p:ext uri="{BB962C8B-B14F-4D97-AF65-F5344CB8AC3E}">
        <p14:creationId xmlns:p14="http://schemas.microsoft.com/office/powerpoint/2010/main" val="245487077"/>
      </p:ext>
    </p:extLst>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10"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6" grpId="0"/>
      <p:bldP spid="1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upo 3"/>
          <p:cNvGrpSpPr/>
          <p:nvPr/>
        </p:nvGrpSpPr>
        <p:grpSpPr>
          <a:xfrm rot="5400000">
            <a:off x="-685801" y="41856"/>
            <a:ext cx="7972027" cy="6858000"/>
            <a:chOff x="-243656" y="0"/>
            <a:chExt cx="4900474" cy="6858000"/>
          </a:xfrm>
        </p:grpSpPr>
        <p:pic>
          <p:nvPicPr>
            <p:cNvPr id="5" name="Imagen 4"/>
            <p:cNvPicPr>
              <a:picLocks noChangeAspect="1"/>
            </p:cNvPicPr>
            <p:nvPr/>
          </p:nvPicPr>
          <p:blipFill>
            <a:blip r:embed="rId2">
              <a:duotone>
                <a:prstClr val="black"/>
                <a:schemeClr val="accent3">
                  <a:tint val="45000"/>
                  <a:satMod val="400000"/>
                </a:schemeClr>
              </a:duotone>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243656" y="0"/>
              <a:ext cx="4900474" cy="6858000"/>
            </a:xfrm>
            <a:prstGeom prst="rect">
              <a:avLst/>
            </a:prstGeom>
          </p:spPr>
        </p:pic>
        <p:sp>
          <p:nvSpPr>
            <p:cNvPr id="6" name="Rectángulo redondeado 5"/>
            <p:cNvSpPr/>
            <p:nvPr/>
          </p:nvSpPr>
          <p:spPr>
            <a:xfrm>
              <a:off x="515155" y="1249251"/>
              <a:ext cx="3400022" cy="4868214"/>
            </a:xfrm>
            <a:prstGeom prst="roundRect">
              <a:avLst/>
            </a:prstGeom>
            <a:noFill/>
            <a:ln w="285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a:p>
          </p:txBody>
        </p:sp>
      </p:grpSp>
      <p:grpSp>
        <p:nvGrpSpPr>
          <p:cNvPr id="7" name="Grupo 6"/>
          <p:cNvGrpSpPr/>
          <p:nvPr/>
        </p:nvGrpSpPr>
        <p:grpSpPr>
          <a:xfrm rot="16200000" flipH="1">
            <a:off x="4757669" y="41856"/>
            <a:ext cx="7972027" cy="6858000"/>
            <a:chOff x="-243656" y="0"/>
            <a:chExt cx="4900474" cy="6858000"/>
          </a:xfrm>
        </p:grpSpPr>
        <p:pic>
          <p:nvPicPr>
            <p:cNvPr id="8" name="Imagen 7"/>
            <p:cNvPicPr>
              <a:picLocks noChangeAspect="1"/>
            </p:cNvPicPr>
            <p:nvPr/>
          </p:nvPicPr>
          <p:blipFill>
            <a:blip r:embed="rId2">
              <a:duotone>
                <a:prstClr val="black"/>
                <a:schemeClr val="accent3">
                  <a:tint val="45000"/>
                  <a:satMod val="400000"/>
                </a:schemeClr>
              </a:duotone>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243656" y="0"/>
              <a:ext cx="4900474" cy="6858000"/>
            </a:xfrm>
            <a:prstGeom prst="rect">
              <a:avLst/>
            </a:prstGeom>
          </p:spPr>
        </p:pic>
        <p:sp>
          <p:nvSpPr>
            <p:cNvPr id="9" name="Rectángulo redondeado 8"/>
            <p:cNvSpPr/>
            <p:nvPr/>
          </p:nvSpPr>
          <p:spPr>
            <a:xfrm>
              <a:off x="515155" y="1249251"/>
              <a:ext cx="3400022" cy="4868214"/>
            </a:xfrm>
            <a:prstGeom prst="roundRect">
              <a:avLst/>
            </a:prstGeom>
            <a:noFill/>
            <a:ln w="285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a:p>
          </p:txBody>
        </p:sp>
      </p:grpSp>
      <p:sp>
        <p:nvSpPr>
          <p:cNvPr id="11" name="Rectángulo 10"/>
          <p:cNvSpPr/>
          <p:nvPr/>
        </p:nvSpPr>
        <p:spPr>
          <a:xfrm>
            <a:off x="917621" y="916427"/>
            <a:ext cx="3855076" cy="2800767"/>
          </a:xfrm>
          <a:prstGeom prst="rect">
            <a:avLst/>
          </a:prstGeom>
        </p:spPr>
        <p:txBody>
          <a:bodyPr wrap="square">
            <a:spAutoFit/>
          </a:bodyPr>
          <a:lstStyle/>
          <a:p>
            <a:pPr algn="just"/>
            <a:r>
              <a:rPr lang="es-VE" sz="1600" dirty="0" smtClean="0">
                <a:latin typeface="SimSun" panose="02010600030101010101" pitchFamily="2" charset="-122"/>
                <a:ea typeface="SimSun" panose="02010600030101010101" pitchFamily="2" charset="-122"/>
              </a:rPr>
              <a:t>	</a:t>
            </a:r>
            <a:r>
              <a:rPr lang="es-VE" sz="1600" u="sng" dirty="0" smtClean="0">
                <a:latin typeface="SimSun" panose="02010600030101010101" pitchFamily="2" charset="-122"/>
                <a:ea typeface="SimSun" panose="02010600030101010101" pitchFamily="2" charset="-122"/>
              </a:rPr>
              <a:t>También</a:t>
            </a:r>
            <a:r>
              <a:rPr lang="es-VE" sz="1600" u="sng" dirty="0">
                <a:latin typeface="SimSun" panose="02010600030101010101" pitchFamily="2" charset="-122"/>
                <a:ea typeface="SimSun" panose="02010600030101010101" pitchFamily="2" charset="-122"/>
              </a:rPr>
              <a:t>,  está sustentada en el Enfoque Socio Critico, adopta una visión holística de la realidad educativa, con una visión democrática del conocimiento y de los procesos inmersos en su elaboración asumiendo la teoría del conocimiento y sus relaciones con la teoría y la práctica</a:t>
            </a:r>
            <a:r>
              <a:rPr lang="es-VE" sz="1600" u="sng" dirty="0" smtClean="0">
                <a:latin typeface="SimSun" panose="02010600030101010101" pitchFamily="2" charset="-122"/>
                <a:ea typeface="SimSun" panose="02010600030101010101" pitchFamily="2" charset="-122"/>
              </a:rPr>
              <a:t>.</a:t>
            </a:r>
          </a:p>
          <a:p>
            <a:pPr algn="just"/>
            <a:endParaRPr lang="es-VE" sz="1600" dirty="0">
              <a:latin typeface="SimSun" panose="02010600030101010101" pitchFamily="2" charset="-122"/>
              <a:ea typeface="SimSun" panose="02010600030101010101" pitchFamily="2" charset="-122"/>
            </a:endParaRPr>
          </a:p>
          <a:p>
            <a:pPr algn="just"/>
            <a:r>
              <a:rPr lang="es-VE" sz="1600" dirty="0" smtClean="0">
                <a:latin typeface="SimSun" panose="02010600030101010101" pitchFamily="2" charset="-122"/>
                <a:ea typeface="SimSun" panose="02010600030101010101" pitchFamily="2" charset="-122"/>
              </a:rPr>
              <a:t> </a:t>
            </a:r>
            <a:endParaRPr lang="es-VE" sz="1600" dirty="0">
              <a:latin typeface="SimSun" panose="02010600030101010101" pitchFamily="2" charset="-122"/>
              <a:ea typeface="SimSun" panose="02010600030101010101" pitchFamily="2" charset="-122"/>
            </a:endParaRPr>
          </a:p>
        </p:txBody>
      </p:sp>
      <p:sp>
        <p:nvSpPr>
          <p:cNvPr id="13" name="Rectángulo 12"/>
          <p:cNvSpPr/>
          <p:nvPr/>
        </p:nvSpPr>
        <p:spPr>
          <a:xfrm>
            <a:off x="983088" y="3391138"/>
            <a:ext cx="4125532" cy="2308324"/>
          </a:xfrm>
          <a:prstGeom prst="rect">
            <a:avLst/>
          </a:prstGeom>
        </p:spPr>
        <p:txBody>
          <a:bodyPr wrap="square">
            <a:spAutoFit/>
          </a:bodyPr>
          <a:lstStyle/>
          <a:p>
            <a:pPr algn="just"/>
            <a:r>
              <a:rPr lang="es-VE" sz="1600" dirty="0" smtClean="0">
                <a:latin typeface="SimSun" panose="02010600030101010101" pitchFamily="2" charset="-122"/>
                <a:ea typeface="SimSun" panose="02010600030101010101" pitchFamily="2" charset="-122"/>
              </a:rPr>
              <a:t>	</a:t>
            </a:r>
            <a:r>
              <a:rPr lang="es-VE" sz="1600" u="sng" dirty="0" smtClean="0">
                <a:latin typeface="SimSun" panose="02010600030101010101" pitchFamily="2" charset="-122"/>
                <a:ea typeface="SimSun" panose="02010600030101010101" pitchFamily="2" charset="-122"/>
              </a:rPr>
              <a:t>Teoría </a:t>
            </a:r>
            <a:r>
              <a:rPr lang="es-VE" sz="1600" u="sng" dirty="0">
                <a:latin typeface="SimSun" panose="02010600030101010101" pitchFamily="2" charset="-122"/>
                <a:ea typeface="SimSun" panose="02010600030101010101" pitchFamily="2" charset="-122"/>
              </a:rPr>
              <a:t>Liberadora de </a:t>
            </a:r>
            <a:r>
              <a:rPr lang="es-VE" sz="1600" b="1" u="sng" dirty="0">
                <a:latin typeface="SimSun" panose="02010600030101010101" pitchFamily="2" charset="-122"/>
                <a:ea typeface="SimSun" panose="02010600030101010101" pitchFamily="2" charset="-122"/>
              </a:rPr>
              <a:t>Freire (2002)</a:t>
            </a:r>
            <a:r>
              <a:rPr lang="es-VE" sz="1600" u="sng" dirty="0">
                <a:latin typeface="SimSun" panose="02010600030101010101" pitchFamily="2" charset="-122"/>
                <a:ea typeface="SimSun" panose="02010600030101010101" pitchFamily="2" charset="-122"/>
              </a:rPr>
              <a:t>, en  la cual el autor procura que cada uno de los afectados  familia y sociedad, comprendan dicha situación, con la finalidad de encauzarlos hacia la ruptura del mismo, a través de la toma de acciones activas ante la posibilidad de unirse en una lucha transformadora</a:t>
            </a:r>
          </a:p>
        </p:txBody>
      </p:sp>
      <p:sp>
        <p:nvSpPr>
          <p:cNvPr id="15" name="Rectángulo 14"/>
          <p:cNvSpPr/>
          <p:nvPr/>
        </p:nvSpPr>
        <p:spPr>
          <a:xfrm>
            <a:off x="6762485" y="1074140"/>
            <a:ext cx="4480771" cy="830997"/>
          </a:xfrm>
          <a:prstGeom prst="rect">
            <a:avLst/>
          </a:prstGeom>
        </p:spPr>
        <p:txBody>
          <a:bodyPr wrap="square">
            <a:spAutoFit/>
          </a:bodyPr>
          <a:lstStyle/>
          <a:p>
            <a:pPr algn="just"/>
            <a:r>
              <a:rPr lang="es-VE" sz="1600" dirty="0" smtClean="0">
                <a:latin typeface="SimSun" panose="02010600030101010101" pitchFamily="2" charset="-122"/>
                <a:ea typeface="SimSun" panose="02010600030101010101" pitchFamily="2" charset="-122"/>
              </a:rPr>
              <a:t>	</a:t>
            </a:r>
            <a:r>
              <a:rPr lang="es-VE" sz="1600" u="sng" dirty="0" smtClean="0">
                <a:latin typeface="SimSun" panose="02010600030101010101" pitchFamily="2" charset="-122"/>
                <a:ea typeface="SimSun" panose="02010600030101010101" pitchFamily="2" charset="-122"/>
              </a:rPr>
              <a:t>Desarrollo </a:t>
            </a:r>
            <a:r>
              <a:rPr lang="es-VE" sz="1600" u="sng" dirty="0">
                <a:latin typeface="SimSun" panose="02010600030101010101" pitchFamily="2" charset="-122"/>
                <a:ea typeface="SimSun" panose="02010600030101010101" pitchFamily="2" charset="-122"/>
              </a:rPr>
              <a:t>Endógeno, definida como el desarrollo endógeno desde el enfoque productivo, por </a:t>
            </a:r>
            <a:r>
              <a:rPr lang="es-VE" sz="1600" b="1" u="sng" dirty="0">
                <a:latin typeface="SimSun" panose="02010600030101010101" pitchFamily="2" charset="-122"/>
                <a:ea typeface="SimSun" panose="02010600030101010101" pitchFamily="2" charset="-122"/>
              </a:rPr>
              <a:t>Sunkel (1991)</a:t>
            </a:r>
            <a:r>
              <a:rPr lang="es-VE" sz="1600" u="sng" dirty="0">
                <a:latin typeface="SimSun" panose="02010600030101010101" pitchFamily="2" charset="-122"/>
                <a:ea typeface="SimSun" panose="02010600030101010101" pitchFamily="2" charset="-122"/>
              </a:rPr>
              <a:t>.</a:t>
            </a:r>
          </a:p>
        </p:txBody>
      </p:sp>
      <p:sp>
        <p:nvSpPr>
          <p:cNvPr id="17" name="Rectángulo 16"/>
          <p:cNvSpPr/>
          <p:nvPr/>
        </p:nvSpPr>
        <p:spPr>
          <a:xfrm>
            <a:off x="6709896" y="2204933"/>
            <a:ext cx="4533360" cy="3046988"/>
          </a:xfrm>
          <a:prstGeom prst="rect">
            <a:avLst/>
          </a:prstGeom>
        </p:spPr>
        <p:txBody>
          <a:bodyPr wrap="square">
            <a:spAutoFit/>
          </a:bodyPr>
          <a:lstStyle/>
          <a:p>
            <a:pPr algn="just"/>
            <a:r>
              <a:rPr lang="es-VE" sz="1600" u="sng" dirty="0">
                <a:latin typeface="SimSun" panose="02010600030101010101" pitchFamily="2" charset="-122"/>
                <a:ea typeface="SimSun" panose="02010600030101010101" pitchFamily="2" charset="-122"/>
              </a:rPr>
              <a:t>En el contexto  educativo permite reorientar el protagonismo de los docentes como  componentes importantes en la enseñanza del desarrollo endógeno, desde una visión práctica y no teórica, ya que  ayudan a generar la transformación con impacto social, para que así se asuman como involucrados dentro de la realidad económica que demanda productividad entre los estudiantes como actores activados en función de metas y objetivos comunes de desarrollo </a:t>
            </a:r>
          </a:p>
        </p:txBody>
      </p:sp>
    </p:spTree>
    <p:extLst>
      <p:ext uri="{BB962C8B-B14F-4D97-AF65-F5344CB8AC3E}">
        <p14:creationId xmlns:p14="http://schemas.microsoft.com/office/powerpoint/2010/main" val="975375918"/>
      </p:ext>
    </p:extLst>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right)">
                                      <p:cBhvr>
                                        <p:cTn id="7" dur="500"/>
                                        <p:tgtEl>
                                          <p:spTgt spid="4"/>
                                        </p:tgtEl>
                                      </p:cBhvr>
                                    </p:animEffect>
                                  </p:childTnLst>
                                </p:cTn>
                              </p:par>
                              <p:par>
                                <p:cTn id="8" presetID="22" presetClass="entr" presetSubtype="8"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left)">
                                      <p:cBhvr>
                                        <p:cTn id="10" dur="500"/>
                                        <p:tgtEl>
                                          <p:spTgt spid="7"/>
                                        </p:tgtEl>
                                      </p:cBhvr>
                                    </p:animEffect>
                                  </p:childTnLst>
                                </p:cTn>
                              </p:par>
                            </p:childTnLst>
                          </p:cTn>
                        </p:par>
                        <p:par>
                          <p:cTn id="11" fill="hold">
                            <p:stCondLst>
                              <p:cond delay="500"/>
                            </p:stCondLst>
                            <p:childTnLst>
                              <p:par>
                                <p:cTn id="12" presetID="22" presetClass="entr" presetSubtype="2" fill="hold" grpId="0" nodeType="after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wipe(right)">
                                      <p:cBhvr>
                                        <p:cTn id="14" dur="500"/>
                                        <p:tgtEl>
                                          <p:spTgt spid="11"/>
                                        </p:tgtEl>
                                      </p:cBhvr>
                                    </p:animEffect>
                                  </p:childTnLst>
                                </p:cTn>
                              </p:par>
                              <p:par>
                                <p:cTn id="15" presetID="22" presetClass="entr" presetSubtype="2"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wipe(right)">
                                      <p:cBhvr>
                                        <p:cTn id="17" dur="500"/>
                                        <p:tgtEl>
                                          <p:spTgt spid="13"/>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wipe(left)">
                                      <p:cBhvr>
                                        <p:cTn id="20" dur="500"/>
                                        <p:tgtEl>
                                          <p:spTgt spid="15"/>
                                        </p:tgtEl>
                                      </p:cBhvr>
                                    </p:animEffect>
                                  </p:childTnLst>
                                </p:cTn>
                              </p:par>
                              <p:par>
                                <p:cTn id="21" presetID="22" presetClass="entr" presetSubtype="8"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wipe(left)">
                                      <p:cBhvr>
                                        <p:cTn id="23"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p:bldP spid="15" grpId="0"/>
      <p:bldP spid="1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upo 3"/>
          <p:cNvGrpSpPr/>
          <p:nvPr/>
        </p:nvGrpSpPr>
        <p:grpSpPr>
          <a:xfrm rot="5400000">
            <a:off x="-685801" y="41856"/>
            <a:ext cx="7972027" cy="6858000"/>
            <a:chOff x="-243656" y="0"/>
            <a:chExt cx="4900474" cy="6858000"/>
          </a:xfrm>
        </p:grpSpPr>
        <p:pic>
          <p:nvPicPr>
            <p:cNvPr id="5" name="Imagen 4"/>
            <p:cNvPicPr>
              <a:picLocks noChangeAspect="1"/>
            </p:cNvPicPr>
            <p:nvPr/>
          </p:nvPicPr>
          <p:blipFill>
            <a:blip r:embed="rId2">
              <a:duotone>
                <a:prstClr val="black"/>
                <a:schemeClr val="accent3">
                  <a:tint val="45000"/>
                  <a:satMod val="400000"/>
                </a:schemeClr>
              </a:duotone>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243656" y="0"/>
              <a:ext cx="4900474" cy="6858000"/>
            </a:xfrm>
            <a:prstGeom prst="rect">
              <a:avLst/>
            </a:prstGeom>
          </p:spPr>
        </p:pic>
        <p:sp>
          <p:nvSpPr>
            <p:cNvPr id="6" name="Rectángulo redondeado 5"/>
            <p:cNvSpPr/>
            <p:nvPr/>
          </p:nvSpPr>
          <p:spPr>
            <a:xfrm>
              <a:off x="515155" y="1249251"/>
              <a:ext cx="3400022" cy="4868214"/>
            </a:xfrm>
            <a:prstGeom prst="roundRect">
              <a:avLst/>
            </a:prstGeom>
            <a:noFill/>
            <a:ln w="285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a:p>
          </p:txBody>
        </p:sp>
      </p:grpSp>
      <p:pic>
        <p:nvPicPr>
          <p:cNvPr id="8" name="Imagen 7"/>
          <p:cNvPicPr>
            <a:picLocks noChangeAspect="1"/>
          </p:cNvPicPr>
          <p:nvPr/>
        </p:nvPicPr>
        <p:blipFill>
          <a:blip r:embed="rId4">
            <a:extLst>
              <a:ext uri="{BEBA8EAE-BF5A-486C-A8C5-ECC9F3942E4B}">
                <a14:imgProps xmlns:a14="http://schemas.microsoft.com/office/drawing/2010/main">
                  <a14:imgLayer r:embed="rId5">
                    <a14:imgEffect>
                      <a14:saturation sat="300000"/>
                    </a14:imgEffect>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6825804" y="534600"/>
            <a:ext cx="4565557" cy="6168787"/>
          </a:xfrm>
          <a:prstGeom prst="rect">
            <a:avLst/>
          </a:prstGeom>
        </p:spPr>
      </p:pic>
      <p:sp>
        <p:nvSpPr>
          <p:cNvPr id="3" name="Rectángulo 2"/>
          <p:cNvSpPr/>
          <p:nvPr/>
        </p:nvSpPr>
        <p:spPr>
          <a:xfrm>
            <a:off x="875764" y="1502313"/>
            <a:ext cx="4340179" cy="3046988"/>
          </a:xfrm>
          <a:prstGeom prst="rect">
            <a:avLst/>
          </a:prstGeom>
        </p:spPr>
        <p:txBody>
          <a:bodyPr wrap="square">
            <a:spAutoFit/>
          </a:bodyPr>
          <a:lstStyle/>
          <a:p>
            <a:pPr algn="just"/>
            <a:r>
              <a:rPr lang="es-VE" sz="1600" u="sng" dirty="0" smtClean="0">
                <a:latin typeface="SimSun" panose="02010600030101010101" pitchFamily="2" charset="-122"/>
                <a:ea typeface="SimSun" panose="02010600030101010101" pitchFamily="2" charset="-122"/>
              </a:rPr>
              <a:t>	Aprendizaje </a:t>
            </a:r>
            <a:r>
              <a:rPr lang="es-VE" sz="1600" u="sng" dirty="0">
                <a:latin typeface="SimSun" panose="02010600030101010101" pitchFamily="2" charset="-122"/>
                <a:ea typeface="SimSun" panose="02010600030101010101" pitchFamily="2" charset="-122"/>
              </a:rPr>
              <a:t>significativo teorizado por Ausubel (1983), indica que el aprendizaje significativo “se da cuando una nueva información se relaciona con un concepto ya existente; partiendo de que la enseñanza de las prácticas Agroecologicas  es  importante para que los estudiantes  en formación obtengan la conciencia de su rol en el  contexto, en la sociedad, su relevancia productiva al aprender el manejo de estas técnicas para el mantenimiento de los cultivos</a:t>
            </a:r>
          </a:p>
        </p:txBody>
      </p:sp>
      <p:sp>
        <p:nvSpPr>
          <p:cNvPr id="10" name="Rectángulo 9"/>
          <p:cNvSpPr/>
          <p:nvPr/>
        </p:nvSpPr>
        <p:spPr>
          <a:xfrm>
            <a:off x="6729213" y="349934"/>
            <a:ext cx="3089307" cy="369332"/>
          </a:xfrm>
          <a:prstGeom prst="rect">
            <a:avLst/>
          </a:prstGeom>
        </p:spPr>
        <p:txBody>
          <a:bodyPr wrap="none">
            <a:spAutoFit/>
          </a:bodyPr>
          <a:lstStyle/>
          <a:p>
            <a:r>
              <a:rPr lang="es-VE" b="1" dirty="0"/>
              <a:t>Objetivos de la propuesta</a:t>
            </a:r>
          </a:p>
        </p:txBody>
      </p:sp>
      <p:sp>
        <p:nvSpPr>
          <p:cNvPr id="2" name="Rectángulo 1"/>
          <p:cNvSpPr/>
          <p:nvPr/>
        </p:nvSpPr>
        <p:spPr>
          <a:xfrm>
            <a:off x="6332112" y="907249"/>
            <a:ext cx="5859888" cy="1354217"/>
          </a:xfrm>
          <a:prstGeom prst="rect">
            <a:avLst/>
          </a:prstGeom>
        </p:spPr>
        <p:txBody>
          <a:bodyPr wrap="square">
            <a:spAutoFit/>
          </a:bodyPr>
          <a:lstStyle/>
          <a:p>
            <a:r>
              <a:rPr lang="es-VE" b="1" dirty="0">
                <a:latin typeface="Times New Roman" panose="02020603050405020304" pitchFamily="18" charset="0"/>
                <a:cs typeface="Times New Roman" panose="02020603050405020304" pitchFamily="18" charset="0"/>
              </a:rPr>
              <a:t>Objetivo  general</a:t>
            </a:r>
          </a:p>
          <a:p>
            <a:r>
              <a:rPr lang="es-VE" sz="1600" dirty="0">
                <a:latin typeface="Times New Roman" panose="02020603050405020304" pitchFamily="18" charset="0"/>
                <a:cs typeface="Times New Roman" panose="02020603050405020304" pitchFamily="18" charset="0"/>
              </a:rPr>
              <a:t>  Ejecutar la propuesta prácticas agroecológicas como estrategia didáctica para el mantenimiento de los cultivos en el L.N. Fernando Peñalver Ciudad Bolívar Estado Bolívar durante el año escolar 2018-2019.</a:t>
            </a:r>
          </a:p>
        </p:txBody>
      </p:sp>
      <p:sp>
        <p:nvSpPr>
          <p:cNvPr id="7" name="Rectángulo 6"/>
          <p:cNvSpPr/>
          <p:nvPr/>
        </p:nvSpPr>
        <p:spPr>
          <a:xfrm>
            <a:off x="6214056" y="2641086"/>
            <a:ext cx="6096000" cy="3816429"/>
          </a:xfrm>
          <a:prstGeom prst="rect">
            <a:avLst/>
          </a:prstGeom>
        </p:spPr>
        <p:txBody>
          <a:bodyPr>
            <a:spAutoFit/>
          </a:bodyPr>
          <a:lstStyle/>
          <a:p>
            <a:r>
              <a:rPr lang="es-VE" dirty="0"/>
              <a:t> </a:t>
            </a:r>
            <a:r>
              <a:rPr lang="es-VE" b="1" dirty="0">
                <a:latin typeface="Times New Roman" panose="02020603050405020304" pitchFamily="18" charset="0"/>
                <a:cs typeface="Times New Roman" panose="02020603050405020304" pitchFamily="18" charset="0"/>
              </a:rPr>
              <a:t>Objetivos específicos </a:t>
            </a:r>
          </a:p>
          <a:p>
            <a:pPr marL="285750" indent="-285750">
              <a:buClr>
                <a:schemeClr val="accent1"/>
              </a:buClr>
              <a:buFont typeface="Wingdings" panose="05000000000000000000" pitchFamily="2" charset="2"/>
              <a:buChar char="{"/>
            </a:pPr>
            <a:r>
              <a:rPr lang="es-VE" sz="1600" dirty="0" smtClean="0">
                <a:latin typeface="Times New Roman" panose="02020603050405020304" pitchFamily="18" charset="0"/>
                <a:cs typeface="Times New Roman" panose="02020603050405020304" pitchFamily="18" charset="0"/>
              </a:rPr>
              <a:t>Asignar </a:t>
            </a:r>
            <a:r>
              <a:rPr lang="es-VE" sz="1600" dirty="0">
                <a:latin typeface="Times New Roman" panose="02020603050405020304" pitchFamily="18" charset="0"/>
                <a:cs typeface="Times New Roman" panose="02020603050405020304" pitchFamily="18" charset="0"/>
              </a:rPr>
              <a:t>Investigación sobre La Agroecología. Teoría y Principios Que Rigen Las Prácticas Agroecologicas (Clase Participativa</a:t>
            </a:r>
            <a:r>
              <a:rPr lang="es-VE" sz="1600" dirty="0" smtClean="0">
                <a:latin typeface="Times New Roman" panose="02020603050405020304" pitchFamily="18" charset="0"/>
                <a:cs typeface="Times New Roman" panose="02020603050405020304" pitchFamily="18" charset="0"/>
              </a:rPr>
              <a:t>)</a:t>
            </a:r>
          </a:p>
          <a:p>
            <a:pPr marL="285750" indent="-285750">
              <a:buClr>
                <a:schemeClr val="accent1"/>
              </a:buClr>
              <a:buFont typeface="Wingdings" panose="05000000000000000000" pitchFamily="2" charset="2"/>
              <a:buChar char="{"/>
            </a:pPr>
            <a:endParaRPr lang="es-VE" sz="1600" dirty="0">
              <a:latin typeface="Times New Roman" panose="02020603050405020304" pitchFamily="18" charset="0"/>
              <a:cs typeface="Times New Roman" panose="02020603050405020304" pitchFamily="18" charset="0"/>
            </a:endParaRPr>
          </a:p>
          <a:p>
            <a:pPr marL="285750" indent="-285750">
              <a:buClr>
                <a:schemeClr val="accent1"/>
              </a:buClr>
              <a:buFont typeface="Wingdings" panose="05000000000000000000" pitchFamily="2" charset="2"/>
              <a:buChar char="{"/>
            </a:pPr>
            <a:r>
              <a:rPr lang="es-VE" sz="1600" dirty="0" smtClean="0">
                <a:latin typeface="Times New Roman" panose="02020603050405020304" pitchFamily="18" charset="0"/>
                <a:cs typeface="Times New Roman" panose="02020603050405020304" pitchFamily="18" charset="0"/>
              </a:rPr>
              <a:t>Diagnosticar </a:t>
            </a:r>
            <a:r>
              <a:rPr lang="es-VE" sz="1600" dirty="0">
                <a:latin typeface="Times New Roman" panose="02020603050405020304" pitchFamily="18" charset="0"/>
                <a:cs typeface="Times New Roman" panose="02020603050405020304" pitchFamily="18" charset="0"/>
              </a:rPr>
              <a:t>las Condiciones del Área de </a:t>
            </a:r>
            <a:r>
              <a:rPr lang="es-VE" sz="1600" dirty="0" smtClean="0">
                <a:latin typeface="Times New Roman" panose="02020603050405020304" pitchFamily="18" charset="0"/>
                <a:cs typeface="Times New Roman" panose="02020603050405020304" pitchFamily="18" charset="0"/>
              </a:rPr>
              <a:t>Cultivo</a:t>
            </a:r>
          </a:p>
          <a:p>
            <a:pPr marL="285750" indent="-285750">
              <a:buClr>
                <a:schemeClr val="accent1"/>
              </a:buClr>
              <a:buFont typeface="Wingdings" panose="05000000000000000000" pitchFamily="2" charset="2"/>
              <a:buChar char="{"/>
            </a:pPr>
            <a:endParaRPr lang="es-VE" sz="1600" dirty="0">
              <a:latin typeface="Times New Roman" panose="02020603050405020304" pitchFamily="18" charset="0"/>
              <a:cs typeface="Times New Roman" panose="02020603050405020304" pitchFamily="18" charset="0"/>
            </a:endParaRPr>
          </a:p>
          <a:p>
            <a:pPr marL="285750" indent="-285750">
              <a:buClr>
                <a:schemeClr val="accent1"/>
              </a:buClr>
              <a:buFont typeface="Wingdings" panose="05000000000000000000" pitchFamily="2" charset="2"/>
              <a:buChar char="{"/>
            </a:pPr>
            <a:r>
              <a:rPr lang="es-VE" sz="1600" dirty="0" smtClean="0">
                <a:latin typeface="Times New Roman" panose="02020603050405020304" pitchFamily="18" charset="0"/>
                <a:cs typeface="Times New Roman" panose="02020603050405020304" pitchFamily="18" charset="0"/>
              </a:rPr>
              <a:t>Orientar   </a:t>
            </a:r>
            <a:r>
              <a:rPr lang="es-VE" sz="1600" dirty="0">
                <a:latin typeface="Times New Roman" panose="02020603050405020304" pitchFamily="18" charset="0"/>
                <a:cs typeface="Times New Roman" panose="02020603050405020304" pitchFamily="18" charset="0"/>
              </a:rPr>
              <a:t>a los estudiantes  sobre las prácticas agroecológicas para el mantenimiento de los cultivos (Taller</a:t>
            </a:r>
            <a:r>
              <a:rPr lang="es-VE" sz="1600" dirty="0" smtClean="0">
                <a:latin typeface="Times New Roman" panose="02020603050405020304" pitchFamily="18" charset="0"/>
                <a:cs typeface="Times New Roman" panose="02020603050405020304" pitchFamily="18" charset="0"/>
              </a:rPr>
              <a:t>)</a:t>
            </a:r>
          </a:p>
          <a:p>
            <a:pPr marL="285750" indent="-285750">
              <a:buClr>
                <a:schemeClr val="accent1"/>
              </a:buClr>
              <a:buFont typeface="Wingdings" panose="05000000000000000000" pitchFamily="2" charset="2"/>
              <a:buChar char="{"/>
            </a:pPr>
            <a:endParaRPr lang="es-VE" sz="1600" dirty="0">
              <a:latin typeface="Times New Roman" panose="02020603050405020304" pitchFamily="18" charset="0"/>
              <a:cs typeface="Times New Roman" panose="02020603050405020304" pitchFamily="18" charset="0"/>
            </a:endParaRPr>
          </a:p>
          <a:p>
            <a:pPr marL="285750" indent="-285750">
              <a:buClr>
                <a:schemeClr val="accent1"/>
              </a:buClr>
              <a:buFont typeface="Wingdings" panose="05000000000000000000" pitchFamily="2" charset="2"/>
              <a:buChar char="{"/>
            </a:pPr>
            <a:r>
              <a:rPr lang="es-VE" sz="1600" dirty="0" smtClean="0">
                <a:latin typeface="Times New Roman" panose="02020603050405020304" pitchFamily="18" charset="0"/>
                <a:cs typeface="Times New Roman" panose="02020603050405020304" pitchFamily="18" charset="0"/>
              </a:rPr>
              <a:t>Explicar  </a:t>
            </a:r>
            <a:r>
              <a:rPr lang="es-VE" sz="1600" dirty="0">
                <a:latin typeface="Times New Roman" panose="02020603050405020304" pitchFamily="18" charset="0"/>
                <a:cs typeface="Times New Roman" panose="02020603050405020304" pitchFamily="18" charset="0"/>
              </a:rPr>
              <a:t>proceso para la elaboración de abono orgánico (taller</a:t>
            </a:r>
            <a:r>
              <a:rPr lang="es-VE" sz="1600" dirty="0" smtClean="0">
                <a:latin typeface="Times New Roman" panose="02020603050405020304" pitchFamily="18" charset="0"/>
                <a:cs typeface="Times New Roman" panose="02020603050405020304" pitchFamily="18" charset="0"/>
              </a:rPr>
              <a:t>)</a:t>
            </a:r>
          </a:p>
          <a:p>
            <a:pPr marL="285750" indent="-285750">
              <a:buClr>
                <a:schemeClr val="accent1"/>
              </a:buClr>
              <a:buFont typeface="Wingdings" panose="05000000000000000000" pitchFamily="2" charset="2"/>
              <a:buChar char="{"/>
            </a:pPr>
            <a:endParaRPr lang="es-VE" sz="1600" dirty="0">
              <a:latin typeface="Times New Roman" panose="02020603050405020304" pitchFamily="18" charset="0"/>
              <a:cs typeface="Times New Roman" panose="02020603050405020304" pitchFamily="18" charset="0"/>
            </a:endParaRPr>
          </a:p>
          <a:p>
            <a:pPr marL="285750" indent="-285750">
              <a:buClr>
                <a:schemeClr val="accent1"/>
              </a:buClr>
              <a:buFont typeface="Wingdings" panose="05000000000000000000" pitchFamily="2" charset="2"/>
              <a:buChar char="{"/>
            </a:pPr>
            <a:r>
              <a:rPr lang="es-VE" sz="1600" dirty="0" smtClean="0">
                <a:latin typeface="Times New Roman" panose="02020603050405020304" pitchFamily="18" charset="0"/>
                <a:cs typeface="Times New Roman" panose="02020603050405020304" pitchFamily="18" charset="0"/>
              </a:rPr>
              <a:t> </a:t>
            </a:r>
            <a:r>
              <a:rPr lang="es-VE" sz="1600" dirty="0">
                <a:latin typeface="Times New Roman" panose="02020603050405020304" pitchFamily="18" charset="0"/>
                <a:cs typeface="Times New Roman" panose="02020603050405020304" pitchFamily="18" charset="0"/>
              </a:rPr>
              <a:t>Indicar a los estudiantes las fases para la elaboración de pesticidas orgánicos (orientaciones</a:t>
            </a:r>
            <a:r>
              <a:rPr lang="es-VE" sz="1600" dirty="0" smtClean="0">
                <a:latin typeface="Times New Roman" panose="02020603050405020304" pitchFamily="18" charset="0"/>
                <a:cs typeface="Times New Roman" panose="02020603050405020304" pitchFamily="18" charset="0"/>
              </a:rPr>
              <a:t>)</a:t>
            </a:r>
          </a:p>
          <a:p>
            <a:pPr marL="285750" indent="-285750">
              <a:buClr>
                <a:schemeClr val="accent1"/>
              </a:buClr>
              <a:buFont typeface="Wingdings" panose="05000000000000000000" pitchFamily="2" charset="2"/>
              <a:buChar char="{"/>
            </a:pPr>
            <a:endParaRPr lang="es-VE" sz="1600" dirty="0">
              <a:latin typeface="Times New Roman" panose="02020603050405020304" pitchFamily="18" charset="0"/>
              <a:cs typeface="Times New Roman" panose="02020603050405020304" pitchFamily="18" charset="0"/>
            </a:endParaRPr>
          </a:p>
          <a:p>
            <a:pPr marL="285750" indent="-285750">
              <a:buClr>
                <a:schemeClr val="accent1"/>
              </a:buClr>
              <a:buFont typeface="Wingdings" panose="05000000000000000000" pitchFamily="2" charset="2"/>
              <a:buChar char="{"/>
            </a:pPr>
            <a:r>
              <a:rPr lang="es-VE" sz="1600" dirty="0" smtClean="0">
                <a:latin typeface="Times New Roman" panose="02020603050405020304" pitchFamily="18" charset="0"/>
                <a:cs typeface="Times New Roman" panose="02020603050405020304" pitchFamily="18" charset="0"/>
              </a:rPr>
              <a:t>Asignar </a:t>
            </a:r>
            <a:r>
              <a:rPr lang="es-VE" sz="1600" dirty="0">
                <a:latin typeface="Times New Roman" panose="02020603050405020304" pitchFamily="18" charset="0"/>
                <a:cs typeface="Times New Roman" panose="02020603050405020304" pitchFamily="18" charset="0"/>
              </a:rPr>
              <a:t>a los estudiantes  labores de mantenimiento de los cultivos </a:t>
            </a:r>
          </a:p>
        </p:txBody>
      </p:sp>
    </p:spTree>
    <p:extLst>
      <p:ext uri="{BB962C8B-B14F-4D97-AF65-F5344CB8AC3E}">
        <p14:creationId xmlns:p14="http://schemas.microsoft.com/office/powerpoint/2010/main" val="2209537618"/>
      </p:ext>
    </p:extLst>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right)">
                                      <p:cBhvr>
                                        <p:cTn id="7" dur="500"/>
                                        <p:tgtEl>
                                          <p:spTgt spid="4"/>
                                        </p:tgtEl>
                                      </p:cBhvr>
                                    </p:animEffect>
                                  </p:childTnLst>
                                </p:cTn>
                              </p:par>
                            </p:childTnLst>
                          </p:cTn>
                        </p:par>
                        <p:par>
                          <p:cTn id="8" fill="hold">
                            <p:stCondLst>
                              <p:cond delay="500"/>
                            </p:stCondLst>
                            <p:childTnLst>
                              <p:par>
                                <p:cTn id="9" presetID="22" presetClass="entr" presetSubtype="2"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right)">
                                      <p:cBhvr>
                                        <p:cTn id="11" dur="500"/>
                                        <p:tgtEl>
                                          <p:spTgt spid="3"/>
                                        </p:tgtEl>
                                      </p:cBhvr>
                                    </p:animEffect>
                                  </p:childTnLst>
                                </p:cTn>
                              </p:par>
                            </p:childTnLst>
                          </p:cTn>
                        </p:par>
                      </p:childTnLst>
                    </p:cTn>
                  </p:par>
                  <p:par>
                    <p:cTn id="12" fill="hold">
                      <p:stCondLst>
                        <p:cond delay="indefinite"/>
                      </p:stCondLst>
                      <p:childTnLst>
                        <p:par>
                          <p:cTn id="13" fill="hold">
                            <p:stCondLst>
                              <p:cond delay="0"/>
                            </p:stCondLst>
                            <p:childTnLst>
                              <p:par>
                                <p:cTn id="14" presetID="53" presetClass="entr" presetSubtype="16" fill="hold" grpId="0" nodeType="clickEffect">
                                  <p:stCondLst>
                                    <p:cond delay="0"/>
                                  </p:stCondLst>
                                  <p:childTnLst>
                                    <p:set>
                                      <p:cBhvr>
                                        <p:cTn id="15" dur="1" fill="hold">
                                          <p:stCondLst>
                                            <p:cond delay="0"/>
                                          </p:stCondLst>
                                        </p:cTn>
                                        <p:tgtEl>
                                          <p:spTgt spid="10"/>
                                        </p:tgtEl>
                                        <p:attrNameLst>
                                          <p:attrName>style.visibility</p:attrName>
                                        </p:attrNameLst>
                                      </p:cBhvr>
                                      <p:to>
                                        <p:strVal val="visible"/>
                                      </p:to>
                                    </p:set>
                                    <p:anim calcmode="lin" valueType="num">
                                      <p:cBhvr>
                                        <p:cTn id="16" dur="500" fill="hold"/>
                                        <p:tgtEl>
                                          <p:spTgt spid="10"/>
                                        </p:tgtEl>
                                        <p:attrNameLst>
                                          <p:attrName>ppt_w</p:attrName>
                                        </p:attrNameLst>
                                      </p:cBhvr>
                                      <p:tavLst>
                                        <p:tav tm="0">
                                          <p:val>
                                            <p:fltVal val="0"/>
                                          </p:val>
                                        </p:tav>
                                        <p:tav tm="100000">
                                          <p:val>
                                            <p:strVal val="#ppt_w"/>
                                          </p:val>
                                        </p:tav>
                                      </p:tavLst>
                                    </p:anim>
                                    <p:anim calcmode="lin" valueType="num">
                                      <p:cBhvr>
                                        <p:cTn id="17" dur="500" fill="hold"/>
                                        <p:tgtEl>
                                          <p:spTgt spid="10"/>
                                        </p:tgtEl>
                                        <p:attrNameLst>
                                          <p:attrName>ppt_h</p:attrName>
                                        </p:attrNameLst>
                                      </p:cBhvr>
                                      <p:tavLst>
                                        <p:tav tm="0">
                                          <p:val>
                                            <p:fltVal val="0"/>
                                          </p:val>
                                        </p:tav>
                                        <p:tav tm="100000">
                                          <p:val>
                                            <p:strVal val="#ppt_h"/>
                                          </p:val>
                                        </p:tav>
                                      </p:tavLst>
                                    </p:anim>
                                    <p:animEffect transition="in" filter="fade">
                                      <p:cBhvr>
                                        <p:cTn id="18" dur="50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53" presetClass="entr" presetSubtype="16" fill="hold" grpId="0" nodeType="clickEffect">
                                  <p:stCondLst>
                                    <p:cond delay="0"/>
                                  </p:stCondLst>
                                  <p:childTnLst>
                                    <p:set>
                                      <p:cBhvr>
                                        <p:cTn id="22" dur="1" fill="hold">
                                          <p:stCondLst>
                                            <p:cond delay="0"/>
                                          </p:stCondLst>
                                        </p:cTn>
                                        <p:tgtEl>
                                          <p:spTgt spid="2"/>
                                        </p:tgtEl>
                                        <p:attrNameLst>
                                          <p:attrName>style.visibility</p:attrName>
                                        </p:attrNameLst>
                                      </p:cBhvr>
                                      <p:to>
                                        <p:strVal val="visible"/>
                                      </p:to>
                                    </p:set>
                                    <p:anim calcmode="lin" valueType="num">
                                      <p:cBhvr>
                                        <p:cTn id="23" dur="500" fill="hold"/>
                                        <p:tgtEl>
                                          <p:spTgt spid="2"/>
                                        </p:tgtEl>
                                        <p:attrNameLst>
                                          <p:attrName>ppt_w</p:attrName>
                                        </p:attrNameLst>
                                      </p:cBhvr>
                                      <p:tavLst>
                                        <p:tav tm="0">
                                          <p:val>
                                            <p:fltVal val="0"/>
                                          </p:val>
                                        </p:tav>
                                        <p:tav tm="100000">
                                          <p:val>
                                            <p:strVal val="#ppt_w"/>
                                          </p:val>
                                        </p:tav>
                                      </p:tavLst>
                                    </p:anim>
                                    <p:anim calcmode="lin" valueType="num">
                                      <p:cBhvr>
                                        <p:cTn id="24" dur="500" fill="hold"/>
                                        <p:tgtEl>
                                          <p:spTgt spid="2"/>
                                        </p:tgtEl>
                                        <p:attrNameLst>
                                          <p:attrName>ppt_h</p:attrName>
                                        </p:attrNameLst>
                                      </p:cBhvr>
                                      <p:tavLst>
                                        <p:tav tm="0">
                                          <p:val>
                                            <p:fltVal val="0"/>
                                          </p:val>
                                        </p:tav>
                                        <p:tav tm="100000">
                                          <p:val>
                                            <p:strVal val="#ppt_h"/>
                                          </p:val>
                                        </p:tav>
                                      </p:tavLst>
                                    </p:anim>
                                    <p:animEffect transition="in" filter="fade">
                                      <p:cBhvr>
                                        <p:cTn id="25" dur="500"/>
                                        <p:tgtEl>
                                          <p:spTgt spid="2"/>
                                        </p:tgtEl>
                                      </p:cBhvr>
                                    </p:animEffect>
                                  </p:childTnLst>
                                </p:cTn>
                              </p:par>
                            </p:childTnLst>
                          </p:cTn>
                        </p:par>
                        <p:par>
                          <p:cTn id="26" fill="hold">
                            <p:stCondLst>
                              <p:cond delay="500"/>
                            </p:stCondLst>
                            <p:childTnLst>
                              <p:par>
                                <p:cTn id="27" presetID="53" presetClass="entr" presetSubtype="16" fill="hold" grpId="0" nodeType="afterEffect">
                                  <p:stCondLst>
                                    <p:cond delay="0"/>
                                  </p:stCondLst>
                                  <p:childTnLst>
                                    <p:set>
                                      <p:cBhvr>
                                        <p:cTn id="28" dur="1" fill="hold">
                                          <p:stCondLst>
                                            <p:cond delay="0"/>
                                          </p:stCondLst>
                                        </p:cTn>
                                        <p:tgtEl>
                                          <p:spTgt spid="7">
                                            <p:txEl>
                                              <p:pRg st="0" end="0"/>
                                            </p:txEl>
                                          </p:spTgt>
                                        </p:tgtEl>
                                        <p:attrNameLst>
                                          <p:attrName>style.visibility</p:attrName>
                                        </p:attrNameLst>
                                      </p:cBhvr>
                                      <p:to>
                                        <p:strVal val="visible"/>
                                      </p:to>
                                    </p:set>
                                    <p:anim calcmode="lin" valueType="num">
                                      <p:cBhvr>
                                        <p:cTn id="29" dur="500" fill="hold"/>
                                        <p:tgtEl>
                                          <p:spTgt spid="7">
                                            <p:txEl>
                                              <p:pRg st="0" end="0"/>
                                            </p:txEl>
                                          </p:spTgt>
                                        </p:tgtEl>
                                        <p:attrNameLst>
                                          <p:attrName>ppt_w</p:attrName>
                                        </p:attrNameLst>
                                      </p:cBhvr>
                                      <p:tavLst>
                                        <p:tav tm="0">
                                          <p:val>
                                            <p:fltVal val="0"/>
                                          </p:val>
                                        </p:tav>
                                        <p:tav tm="100000">
                                          <p:val>
                                            <p:strVal val="#ppt_w"/>
                                          </p:val>
                                        </p:tav>
                                      </p:tavLst>
                                    </p:anim>
                                    <p:anim calcmode="lin" valueType="num">
                                      <p:cBhvr>
                                        <p:cTn id="30" dur="500" fill="hold"/>
                                        <p:tgtEl>
                                          <p:spTgt spid="7">
                                            <p:txEl>
                                              <p:pRg st="0" end="0"/>
                                            </p:txEl>
                                          </p:spTgt>
                                        </p:tgtEl>
                                        <p:attrNameLst>
                                          <p:attrName>ppt_h</p:attrName>
                                        </p:attrNameLst>
                                      </p:cBhvr>
                                      <p:tavLst>
                                        <p:tav tm="0">
                                          <p:val>
                                            <p:fltVal val="0"/>
                                          </p:val>
                                        </p:tav>
                                        <p:tav tm="100000">
                                          <p:val>
                                            <p:strVal val="#ppt_h"/>
                                          </p:val>
                                        </p:tav>
                                      </p:tavLst>
                                    </p:anim>
                                    <p:animEffect transition="in" filter="fade">
                                      <p:cBhvr>
                                        <p:cTn id="31" dur="500"/>
                                        <p:tgtEl>
                                          <p:spTgt spid="7">
                                            <p:txEl>
                                              <p:pRg st="0" end="0"/>
                                            </p:txEl>
                                          </p:spTgt>
                                        </p:tgtEl>
                                      </p:cBhvr>
                                    </p:animEffect>
                                  </p:childTnLst>
                                </p:cTn>
                              </p:par>
                            </p:childTnLst>
                          </p:cTn>
                        </p:par>
                        <p:par>
                          <p:cTn id="32" fill="hold">
                            <p:stCondLst>
                              <p:cond delay="1000"/>
                            </p:stCondLst>
                            <p:childTnLst>
                              <p:par>
                                <p:cTn id="33" presetID="53" presetClass="entr" presetSubtype="16" fill="hold" grpId="0" nodeType="afterEffect">
                                  <p:stCondLst>
                                    <p:cond delay="0"/>
                                  </p:stCondLst>
                                  <p:childTnLst>
                                    <p:set>
                                      <p:cBhvr>
                                        <p:cTn id="34" dur="1" fill="hold">
                                          <p:stCondLst>
                                            <p:cond delay="0"/>
                                          </p:stCondLst>
                                        </p:cTn>
                                        <p:tgtEl>
                                          <p:spTgt spid="7">
                                            <p:txEl>
                                              <p:pRg st="1" end="1"/>
                                            </p:txEl>
                                          </p:spTgt>
                                        </p:tgtEl>
                                        <p:attrNameLst>
                                          <p:attrName>style.visibility</p:attrName>
                                        </p:attrNameLst>
                                      </p:cBhvr>
                                      <p:to>
                                        <p:strVal val="visible"/>
                                      </p:to>
                                    </p:set>
                                    <p:anim calcmode="lin" valueType="num">
                                      <p:cBhvr>
                                        <p:cTn id="35" dur="500" fill="hold"/>
                                        <p:tgtEl>
                                          <p:spTgt spid="7">
                                            <p:txEl>
                                              <p:pRg st="1" end="1"/>
                                            </p:txEl>
                                          </p:spTgt>
                                        </p:tgtEl>
                                        <p:attrNameLst>
                                          <p:attrName>ppt_w</p:attrName>
                                        </p:attrNameLst>
                                      </p:cBhvr>
                                      <p:tavLst>
                                        <p:tav tm="0">
                                          <p:val>
                                            <p:fltVal val="0"/>
                                          </p:val>
                                        </p:tav>
                                        <p:tav tm="100000">
                                          <p:val>
                                            <p:strVal val="#ppt_w"/>
                                          </p:val>
                                        </p:tav>
                                      </p:tavLst>
                                    </p:anim>
                                    <p:anim calcmode="lin" valueType="num">
                                      <p:cBhvr>
                                        <p:cTn id="36" dur="500" fill="hold"/>
                                        <p:tgtEl>
                                          <p:spTgt spid="7">
                                            <p:txEl>
                                              <p:pRg st="1" end="1"/>
                                            </p:txEl>
                                          </p:spTgt>
                                        </p:tgtEl>
                                        <p:attrNameLst>
                                          <p:attrName>ppt_h</p:attrName>
                                        </p:attrNameLst>
                                      </p:cBhvr>
                                      <p:tavLst>
                                        <p:tav tm="0">
                                          <p:val>
                                            <p:fltVal val="0"/>
                                          </p:val>
                                        </p:tav>
                                        <p:tav tm="100000">
                                          <p:val>
                                            <p:strVal val="#ppt_h"/>
                                          </p:val>
                                        </p:tav>
                                      </p:tavLst>
                                    </p:anim>
                                    <p:animEffect transition="in" filter="fade">
                                      <p:cBhvr>
                                        <p:cTn id="37" dur="500"/>
                                        <p:tgtEl>
                                          <p:spTgt spid="7">
                                            <p:txEl>
                                              <p:pRg st="1" end="1"/>
                                            </p:txEl>
                                          </p:spTgt>
                                        </p:tgtEl>
                                      </p:cBhvr>
                                    </p:animEffect>
                                  </p:childTnLst>
                                </p:cTn>
                              </p:par>
                            </p:childTnLst>
                          </p:cTn>
                        </p:par>
                        <p:par>
                          <p:cTn id="38" fill="hold">
                            <p:stCondLst>
                              <p:cond delay="1500"/>
                            </p:stCondLst>
                            <p:childTnLst>
                              <p:par>
                                <p:cTn id="39" presetID="53" presetClass="entr" presetSubtype="16" fill="hold" grpId="0" nodeType="afterEffect">
                                  <p:stCondLst>
                                    <p:cond delay="0"/>
                                  </p:stCondLst>
                                  <p:childTnLst>
                                    <p:set>
                                      <p:cBhvr>
                                        <p:cTn id="40" dur="1" fill="hold">
                                          <p:stCondLst>
                                            <p:cond delay="0"/>
                                          </p:stCondLst>
                                        </p:cTn>
                                        <p:tgtEl>
                                          <p:spTgt spid="7">
                                            <p:txEl>
                                              <p:pRg st="3" end="3"/>
                                            </p:txEl>
                                          </p:spTgt>
                                        </p:tgtEl>
                                        <p:attrNameLst>
                                          <p:attrName>style.visibility</p:attrName>
                                        </p:attrNameLst>
                                      </p:cBhvr>
                                      <p:to>
                                        <p:strVal val="visible"/>
                                      </p:to>
                                    </p:set>
                                    <p:anim calcmode="lin" valueType="num">
                                      <p:cBhvr>
                                        <p:cTn id="41" dur="500" fill="hold"/>
                                        <p:tgtEl>
                                          <p:spTgt spid="7">
                                            <p:txEl>
                                              <p:pRg st="3" end="3"/>
                                            </p:txEl>
                                          </p:spTgt>
                                        </p:tgtEl>
                                        <p:attrNameLst>
                                          <p:attrName>ppt_w</p:attrName>
                                        </p:attrNameLst>
                                      </p:cBhvr>
                                      <p:tavLst>
                                        <p:tav tm="0">
                                          <p:val>
                                            <p:fltVal val="0"/>
                                          </p:val>
                                        </p:tav>
                                        <p:tav tm="100000">
                                          <p:val>
                                            <p:strVal val="#ppt_w"/>
                                          </p:val>
                                        </p:tav>
                                      </p:tavLst>
                                    </p:anim>
                                    <p:anim calcmode="lin" valueType="num">
                                      <p:cBhvr>
                                        <p:cTn id="42" dur="500" fill="hold"/>
                                        <p:tgtEl>
                                          <p:spTgt spid="7">
                                            <p:txEl>
                                              <p:pRg st="3" end="3"/>
                                            </p:txEl>
                                          </p:spTgt>
                                        </p:tgtEl>
                                        <p:attrNameLst>
                                          <p:attrName>ppt_h</p:attrName>
                                        </p:attrNameLst>
                                      </p:cBhvr>
                                      <p:tavLst>
                                        <p:tav tm="0">
                                          <p:val>
                                            <p:fltVal val="0"/>
                                          </p:val>
                                        </p:tav>
                                        <p:tav tm="100000">
                                          <p:val>
                                            <p:strVal val="#ppt_h"/>
                                          </p:val>
                                        </p:tav>
                                      </p:tavLst>
                                    </p:anim>
                                    <p:animEffect transition="in" filter="fade">
                                      <p:cBhvr>
                                        <p:cTn id="43" dur="500"/>
                                        <p:tgtEl>
                                          <p:spTgt spid="7">
                                            <p:txEl>
                                              <p:pRg st="3" end="3"/>
                                            </p:txEl>
                                          </p:spTgt>
                                        </p:tgtEl>
                                      </p:cBhvr>
                                    </p:animEffect>
                                  </p:childTnLst>
                                </p:cTn>
                              </p:par>
                            </p:childTnLst>
                          </p:cTn>
                        </p:par>
                        <p:par>
                          <p:cTn id="44" fill="hold">
                            <p:stCondLst>
                              <p:cond delay="2000"/>
                            </p:stCondLst>
                            <p:childTnLst>
                              <p:par>
                                <p:cTn id="45" presetID="53" presetClass="entr" presetSubtype="16" fill="hold" grpId="0" nodeType="afterEffect">
                                  <p:stCondLst>
                                    <p:cond delay="0"/>
                                  </p:stCondLst>
                                  <p:childTnLst>
                                    <p:set>
                                      <p:cBhvr>
                                        <p:cTn id="46" dur="1" fill="hold">
                                          <p:stCondLst>
                                            <p:cond delay="0"/>
                                          </p:stCondLst>
                                        </p:cTn>
                                        <p:tgtEl>
                                          <p:spTgt spid="7">
                                            <p:txEl>
                                              <p:pRg st="5" end="5"/>
                                            </p:txEl>
                                          </p:spTgt>
                                        </p:tgtEl>
                                        <p:attrNameLst>
                                          <p:attrName>style.visibility</p:attrName>
                                        </p:attrNameLst>
                                      </p:cBhvr>
                                      <p:to>
                                        <p:strVal val="visible"/>
                                      </p:to>
                                    </p:set>
                                    <p:anim calcmode="lin" valueType="num">
                                      <p:cBhvr>
                                        <p:cTn id="47" dur="500" fill="hold"/>
                                        <p:tgtEl>
                                          <p:spTgt spid="7">
                                            <p:txEl>
                                              <p:pRg st="5" end="5"/>
                                            </p:txEl>
                                          </p:spTgt>
                                        </p:tgtEl>
                                        <p:attrNameLst>
                                          <p:attrName>ppt_w</p:attrName>
                                        </p:attrNameLst>
                                      </p:cBhvr>
                                      <p:tavLst>
                                        <p:tav tm="0">
                                          <p:val>
                                            <p:fltVal val="0"/>
                                          </p:val>
                                        </p:tav>
                                        <p:tav tm="100000">
                                          <p:val>
                                            <p:strVal val="#ppt_w"/>
                                          </p:val>
                                        </p:tav>
                                      </p:tavLst>
                                    </p:anim>
                                    <p:anim calcmode="lin" valueType="num">
                                      <p:cBhvr>
                                        <p:cTn id="48" dur="500" fill="hold"/>
                                        <p:tgtEl>
                                          <p:spTgt spid="7">
                                            <p:txEl>
                                              <p:pRg st="5" end="5"/>
                                            </p:txEl>
                                          </p:spTgt>
                                        </p:tgtEl>
                                        <p:attrNameLst>
                                          <p:attrName>ppt_h</p:attrName>
                                        </p:attrNameLst>
                                      </p:cBhvr>
                                      <p:tavLst>
                                        <p:tav tm="0">
                                          <p:val>
                                            <p:fltVal val="0"/>
                                          </p:val>
                                        </p:tav>
                                        <p:tav tm="100000">
                                          <p:val>
                                            <p:strVal val="#ppt_h"/>
                                          </p:val>
                                        </p:tav>
                                      </p:tavLst>
                                    </p:anim>
                                    <p:animEffect transition="in" filter="fade">
                                      <p:cBhvr>
                                        <p:cTn id="49" dur="500"/>
                                        <p:tgtEl>
                                          <p:spTgt spid="7">
                                            <p:txEl>
                                              <p:pRg st="5" end="5"/>
                                            </p:txEl>
                                          </p:spTgt>
                                        </p:tgtEl>
                                      </p:cBhvr>
                                    </p:animEffect>
                                  </p:childTnLst>
                                </p:cTn>
                              </p:par>
                            </p:childTnLst>
                          </p:cTn>
                        </p:par>
                        <p:par>
                          <p:cTn id="50" fill="hold">
                            <p:stCondLst>
                              <p:cond delay="2500"/>
                            </p:stCondLst>
                            <p:childTnLst>
                              <p:par>
                                <p:cTn id="51" presetID="53" presetClass="entr" presetSubtype="16" fill="hold" grpId="0" nodeType="afterEffect">
                                  <p:stCondLst>
                                    <p:cond delay="0"/>
                                  </p:stCondLst>
                                  <p:childTnLst>
                                    <p:set>
                                      <p:cBhvr>
                                        <p:cTn id="52" dur="1" fill="hold">
                                          <p:stCondLst>
                                            <p:cond delay="0"/>
                                          </p:stCondLst>
                                        </p:cTn>
                                        <p:tgtEl>
                                          <p:spTgt spid="7">
                                            <p:txEl>
                                              <p:pRg st="7" end="7"/>
                                            </p:txEl>
                                          </p:spTgt>
                                        </p:tgtEl>
                                        <p:attrNameLst>
                                          <p:attrName>style.visibility</p:attrName>
                                        </p:attrNameLst>
                                      </p:cBhvr>
                                      <p:to>
                                        <p:strVal val="visible"/>
                                      </p:to>
                                    </p:set>
                                    <p:anim calcmode="lin" valueType="num">
                                      <p:cBhvr>
                                        <p:cTn id="53" dur="500" fill="hold"/>
                                        <p:tgtEl>
                                          <p:spTgt spid="7">
                                            <p:txEl>
                                              <p:pRg st="7" end="7"/>
                                            </p:txEl>
                                          </p:spTgt>
                                        </p:tgtEl>
                                        <p:attrNameLst>
                                          <p:attrName>ppt_w</p:attrName>
                                        </p:attrNameLst>
                                      </p:cBhvr>
                                      <p:tavLst>
                                        <p:tav tm="0">
                                          <p:val>
                                            <p:fltVal val="0"/>
                                          </p:val>
                                        </p:tav>
                                        <p:tav tm="100000">
                                          <p:val>
                                            <p:strVal val="#ppt_w"/>
                                          </p:val>
                                        </p:tav>
                                      </p:tavLst>
                                    </p:anim>
                                    <p:anim calcmode="lin" valueType="num">
                                      <p:cBhvr>
                                        <p:cTn id="54" dur="500" fill="hold"/>
                                        <p:tgtEl>
                                          <p:spTgt spid="7">
                                            <p:txEl>
                                              <p:pRg st="7" end="7"/>
                                            </p:txEl>
                                          </p:spTgt>
                                        </p:tgtEl>
                                        <p:attrNameLst>
                                          <p:attrName>ppt_h</p:attrName>
                                        </p:attrNameLst>
                                      </p:cBhvr>
                                      <p:tavLst>
                                        <p:tav tm="0">
                                          <p:val>
                                            <p:fltVal val="0"/>
                                          </p:val>
                                        </p:tav>
                                        <p:tav tm="100000">
                                          <p:val>
                                            <p:strVal val="#ppt_h"/>
                                          </p:val>
                                        </p:tav>
                                      </p:tavLst>
                                    </p:anim>
                                    <p:animEffect transition="in" filter="fade">
                                      <p:cBhvr>
                                        <p:cTn id="55" dur="500"/>
                                        <p:tgtEl>
                                          <p:spTgt spid="7">
                                            <p:txEl>
                                              <p:pRg st="7" end="7"/>
                                            </p:txEl>
                                          </p:spTgt>
                                        </p:tgtEl>
                                      </p:cBhvr>
                                    </p:animEffect>
                                  </p:childTnLst>
                                </p:cTn>
                              </p:par>
                            </p:childTnLst>
                          </p:cTn>
                        </p:par>
                        <p:par>
                          <p:cTn id="56" fill="hold">
                            <p:stCondLst>
                              <p:cond delay="3000"/>
                            </p:stCondLst>
                            <p:childTnLst>
                              <p:par>
                                <p:cTn id="57" presetID="53" presetClass="entr" presetSubtype="16" fill="hold" grpId="0" nodeType="afterEffect">
                                  <p:stCondLst>
                                    <p:cond delay="0"/>
                                  </p:stCondLst>
                                  <p:childTnLst>
                                    <p:set>
                                      <p:cBhvr>
                                        <p:cTn id="58" dur="1" fill="hold">
                                          <p:stCondLst>
                                            <p:cond delay="0"/>
                                          </p:stCondLst>
                                        </p:cTn>
                                        <p:tgtEl>
                                          <p:spTgt spid="7">
                                            <p:txEl>
                                              <p:pRg st="9" end="9"/>
                                            </p:txEl>
                                          </p:spTgt>
                                        </p:tgtEl>
                                        <p:attrNameLst>
                                          <p:attrName>style.visibility</p:attrName>
                                        </p:attrNameLst>
                                      </p:cBhvr>
                                      <p:to>
                                        <p:strVal val="visible"/>
                                      </p:to>
                                    </p:set>
                                    <p:anim calcmode="lin" valueType="num">
                                      <p:cBhvr>
                                        <p:cTn id="59" dur="500" fill="hold"/>
                                        <p:tgtEl>
                                          <p:spTgt spid="7">
                                            <p:txEl>
                                              <p:pRg st="9" end="9"/>
                                            </p:txEl>
                                          </p:spTgt>
                                        </p:tgtEl>
                                        <p:attrNameLst>
                                          <p:attrName>ppt_w</p:attrName>
                                        </p:attrNameLst>
                                      </p:cBhvr>
                                      <p:tavLst>
                                        <p:tav tm="0">
                                          <p:val>
                                            <p:fltVal val="0"/>
                                          </p:val>
                                        </p:tav>
                                        <p:tav tm="100000">
                                          <p:val>
                                            <p:strVal val="#ppt_w"/>
                                          </p:val>
                                        </p:tav>
                                      </p:tavLst>
                                    </p:anim>
                                    <p:anim calcmode="lin" valueType="num">
                                      <p:cBhvr>
                                        <p:cTn id="60" dur="500" fill="hold"/>
                                        <p:tgtEl>
                                          <p:spTgt spid="7">
                                            <p:txEl>
                                              <p:pRg st="9" end="9"/>
                                            </p:txEl>
                                          </p:spTgt>
                                        </p:tgtEl>
                                        <p:attrNameLst>
                                          <p:attrName>ppt_h</p:attrName>
                                        </p:attrNameLst>
                                      </p:cBhvr>
                                      <p:tavLst>
                                        <p:tav tm="0">
                                          <p:val>
                                            <p:fltVal val="0"/>
                                          </p:val>
                                        </p:tav>
                                        <p:tav tm="100000">
                                          <p:val>
                                            <p:strVal val="#ppt_h"/>
                                          </p:val>
                                        </p:tav>
                                      </p:tavLst>
                                    </p:anim>
                                    <p:animEffect transition="in" filter="fade">
                                      <p:cBhvr>
                                        <p:cTn id="61" dur="500"/>
                                        <p:tgtEl>
                                          <p:spTgt spid="7">
                                            <p:txEl>
                                              <p:pRg st="9" end="9"/>
                                            </p:txEl>
                                          </p:spTgt>
                                        </p:tgtEl>
                                      </p:cBhvr>
                                    </p:animEffect>
                                  </p:childTnLst>
                                </p:cTn>
                              </p:par>
                            </p:childTnLst>
                          </p:cTn>
                        </p:par>
                        <p:par>
                          <p:cTn id="62" fill="hold">
                            <p:stCondLst>
                              <p:cond delay="3500"/>
                            </p:stCondLst>
                            <p:childTnLst>
                              <p:par>
                                <p:cTn id="63" presetID="53" presetClass="entr" presetSubtype="16" fill="hold" grpId="0" nodeType="afterEffect">
                                  <p:stCondLst>
                                    <p:cond delay="0"/>
                                  </p:stCondLst>
                                  <p:childTnLst>
                                    <p:set>
                                      <p:cBhvr>
                                        <p:cTn id="64" dur="1" fill="hold">
                                          <p:stCondLst>
                                            <p:cond delay="0"/>
                                          </p:stCondLst>
                                        </p:cTn>
                                        <p:tgtEl>
                                          <p:spTgt spid="7">
                                            <p:txEl>
                                              <p:pRg st="11" end="11"/>
                                            </p:txEl>
                                          </p:spTgt>
                                        </p:tgtEl>
                                        <p:attrNameLst>
                                          <p:attrName>style.visibility</p:attrName>
                                        </p:attrNameLst>
                                      </p:cBhvr>
                                      <p:to>
                                        <p:strVal val="visible"/>
                                      </p:to>
                                    </p:set>
                                    <p:anim calcmode="lin" valueType="num">
                                      <p:cBhvr>
                                        <p:cTn id="65" dur="500" fill="hold"/>
                                        <p:tgtEl>
                                          <p:spTgt spid="7">
                                            <p:txEl>
                                              <p:pRg st="11" end="11"/>
                                            </p:txEl>
                                          </p:spTgt>
                                        </p:tgtEl>
                                        <p:attrNameLst>
                                          <p:attrName>ppt_w</p:attrName>
                                        </p:attrNameLst>
                                      </p:cBhvr>
                                      <p:tavLst>
                                        <p:tav tm="0">
                                          <p:val>
                                            <p:fltVal val="0"/>
                                          </p:val>
                                        </p:tav>
                                        <p:tav tm="100000">
                                          <p:val>
                                            <p:strVal val="#ppt_w"/>
                                          </p:val>
                                        </p:tav>
                                      </p:tavLst>
                                    </p:anim>
                                    <p:anim calcmode="lin" valueType="num">
                                      <p:cBhvr>
                                        <p:cTn id="66" dur="500" fill="hold"/>
                                        <p:tgtEl>
                                          <p:spTgt spid="7">
                                            <p:txEl>
                                              <p:pRg st="11" end="11"/>
                                            </p:txEl>
                                          </p:spTgt>
                                        </p:tgtEl>
                                        <p:attrNameLst>
                                          <p:attrName>ppt_h</p:attrName>
                                        </p:attrNameLst>
                                      </p:cBhvr>
                                      <p:tavLst>
                                        <p:tav tm="0">
                                          <p:val>
                                            <p:fltVal val="0"/>
                                          </p:val>
                                        </p:tav>
                                        <p:tav tm="100000">
                                          <p:val>
                                            <p:strVal val="#ppt_h"/>
                                          </p:val>
                                        </p:tav>
                                      </p:tavLst>
                                    </p:anim>
                                    <p:animEffect transition="in" filter="fade">
                                      <p:cBhvr>
                                        <p:cTn id="67" dur="500"/>
                                        <p:tgtEl>
                                          <p:spTgt spid="7">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0" grpId="0"/>
      <p:bldP spid="2" grpId="0"/>
      <p:bldP spid="7"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n 9"/>
          <p:cNvPicPr>
            <a:picLocks noChangeAspect="1"/>
          </p:cNvPicPr>
          <p:nvPr/>
        </p:nvPicPr>
        <p:blipFill>
          <a:blip r:embed="rId2">
            <a:duotone>
              <a:prstClr val="black"/>
              <a:schemeClr val="accent3">
                <a:tint val="45000"/>
                <a:satMod val="400000"/>
              </a:schemeClr>
            </a:duotone>
          </a:blip>
          <a:stretch>
            <a:fillRect/>
          </a:stretch>
        </p:blipFill>
        <p:spPr>
          <a:xfrm>
            <a:off x="-1463003" y="3448788"/>
            <a:ext cx="8710154" cy="2984480"/>
          </a:xfrm>
          <a:prstGeom prst="rect">
            <a:avLst/>
          </a:prstGeom>
        </p:spPr>
      </p:pic>
      <p:pic>
        <p:nvPicPr>
          <p:cNvPr id="9" name="Imagen 8"/>
          <p:cNvPicPr>
            <a:picLocks noChangeAspect="1"/>
          </p:cNvPicPr>
          <p:nvPr/>
        </p:nvPicPr>
        <p:blipFill>
          <a:blip r:embed="rId2">
            <a:duotone>
              <a:prstClr val="black"/>
              <a:schemeClr val="accent3">
                <a:tint val="45000"/>
                <a:satMod val="400000"/>
              </a:schemeClr>
            </a:duotone>
          </a:blip>
          <a:stretch>
            <a:fillRect/>
          </a:stretch>
        </p:blipFill>
        <p:spPr>
          <a:xfrm>
            <a:off x="-1343869" y="981071"/>
            <a:ext cx="8710154" cy="2984480"/>
          </a:xfrm>
          <a:prstGeom prst="rect">
            <a:avLst/>
          </a:prstGeom>
        </p:spPr>
      </p:pic>
      <p:sp>
        <p:nvSpPr>
          <p:cNvPr id="5" name="Rectángulo 4"/>
          <p:cNvSpPr/>
          <p:nvPr/>
        </p:nvSpPr>
        <p:spPr>
          <a:xfrm>
            <a:off x="715890" y="2002238"/>
            <a:ext cx="5092137" cy="1077218"/>
          </a:xfrm>
          <a:prstGeom prst="rect">
            <a:avLst/>
          </a:prstGeom>
        </p:spPr>
        <p:txBody>
          <a:bodyPr wrap="square">
            <a:spAutoFit/>
          </a:bodyPr>
          <a:lstStyle/>
          <a:p>
            <a:r>
              <a:rPr lang="es-VE" sz="1600" dirty="0">
                <a:latin typeface="SimSun" panose="02010600030101010101" pitchFamily="2" charset="-122"/>
                <a:ea typeface="SimSun" panose="02010600030101010101" pitchFamily="2" charset="-122"/>
              </a:rPr>
              <a:t>la población estuvo conformada por: los 126 estudiantes cursantes de 5to años y  tres docentes del L.N. Fernando Peñalver Ciudad Bolívar Estado Bolívar.</a:t>
            </a:r>
          </a:p>
        </p:txBody>
      </p:sp>
      <p:sp>
        <p:nvSpPr>
          <p:cNvPr id="6" name="Rectángulo 5"/>
          <p:cNvSpPr/>
          <p:nvPr/>
        </p:nvSpPr>
        <p:spPr>
          <a:xfrm>
            <a:off x="2514918" y="4078777"/>
            <a:ext cx="992579" cy="369332"/>
          </a:xfrm>
          <a:prstGeom prst="rect">
            <a:avLst/>
          </a:prstGeom>
        </p:spPr>
        <p:txBody>
          <a:bodyPr wrap="none">
            <a:spAutoFit/>
          </a:bodyPr>
          <a:lstStyle/>
          <a:p>
            <a:r>
              <a:rPr lang="es-VE" dirty="0" smtClean="0">
                <a:latin typeface="SimSun" panose="02010600030101010101" pitchFamily="2" charset="-122"/>
                <a:ea typeface="SimSun" panose="02010600030101010101" pitchFamily="2" charset="-122"/>
                <a:cs typeface="Times New Roman" panose="02020603050405020304" pitchFamily="18" charset="0"/>
              </a:rPr>
              <a:t>Muestra</a:t>
            </a:r>
            <a:endParaRPr lang="es-VE" dirty="0">
              <a:latin typeface="SimSun" panose="02010600030101010101" pitchFamily="2" charset="-122"/>
              <a:ea typeface="SimSun" panose="02010600030101010101" pitchFamily="2" charset="-122"/>
              <a:cs typeface="Times New Roman" panose="02020603050405020304" pitchFamily="18" charset="0"/>
            </a:endParaRPr>
          </a:p>
        </p:txBody>
      </p:sp>
      <p:sp>
        <p:nvSpPr>
          <p:cNvPr id="7" name="Rectángulo 6"/>
          <p:cNvSpPr/>
          <p:nvPr/>
        </p:nvSpPr>
        <p:spPr>
          <a:xfrm>
            <a:off x="600368" y="4448109"/>
            <a:ext cx="5104628" cy="1077218"/>
          </a:xfrm>
          <a:prstGeom prst="rect">
            <a:avLst/>
          </a:prstGeom>
        </p:spPr>
        <p:txBody>
          <a:bodyPr wrap="square">
            <a:spAutoFit/>
          </a:bodyPr>
          <a:lstStyle/>
          <a:p>
            <a:r>
              <a:rPr lang="es-VE" sz="1600" dirty="0" smtClean="0">
                <a:latin typeface="SimSun" panose="02010600030101010101" pitchFamily="2" charset="-122"/>
                <a:ea typeface="SimSun" panose="02010600030101010101" pitchFamily="2" charset="-122"/>
              </a:rPr>
              <a:t>La </a:t>
            </a:r>
            <a:r>
              <a:rPr lang="es-VE" sz="1600" dirty="0">
                <a:latin typeface="SimSun" panose="02010600030101010101" pitchFamily="2" charset="-122"/>
                <a:ea typeface="SimSun" panose="02010600030101010101" pitchFamily="2" charset="-122"/>
              </a:rPr>
              <a:t>muestra para esta investigación fue seleccionada de forma aleatoria y estratificada. El estrato fue de: 126  estudiantes,  y  03 Docentes.</a:t>
            </a:r>
          </a:p>
        </p:txBody>
      </p:sp>
      <p:pic>
        <p:nvPicPr>
          <p:cNvPr id="8" name="Imagen 7"/>
          <p:cNvPicPr>
            <a:picLocks noChangeAspect="1"/>
          </p:cNvPicPr>
          <p:nvPr/>
        </p:nvPicPr>
        <p:blipFill>
          <a:blip r:embed="rId3"/>
          <a:stretch>
            <a:fillRect/>
          </a:stretch>
        </p:blipFill>
        <p:spPr>
          <a:xfrm>
            <a:off x="6219807" y="656823"/>
            <a:ext cx="5499968" cy="5953940"/>
          </a:xfrm>
          <a:prstGeom prst="rect">
            <a:avLst/>
          </a:prstGeom>
        </p:spPr>
      </p:pic>
      <p:sp>
        <p:nvSpPr>
          <p:cNvPr id="4" name="Rectángulo 3"/>
          <p:cNvSpPr/>
          <p:nvPr/>
        </p:nvSpPr>
        <p:spPr>
          <a:xfrm>
            <a:off x="2350900" y="1632906"/>
            <a:ext cx="1383712" cy="369332"/>
          </a:xfrm>
          <a:prstGeom prst="rect">
            <a:avLst/>
          </a:prstGeom>
        </p:spPr>
        <p:txBody>
          <a:bodyPr wrap="none">
            <a:spAutoFit/>
          </a:bodyPr>
          <a:lstStyle/>
          <a:p>
            <a:r>
              <a:rPr lang="es-VE" dirty="0">
                <a:latin typeface="SimSun" panose="02010600030101010101" pitchFamily="2" charset="-122"/>
                <a:ea typeface="SimSun" panose="02010600030101010101" pitchFamily="2" charset="-122"/>
              </a:rPr>
              <a:t>Población </a:t>
            </a:r>
          </a:p>
        </p:txBody>
      </p:sp>
    </p:spTree>
    <p:extLst>
      <p:ext uri="{BB962C8B-B14F-4D97-AF65-F5344CB8AC3E}">
        <p14:creationId xmlns:p14="http://schemas.microsoft.com/office/powerpoint/2010/main" val="1297107048"/>
      </p:ext>
    </p:extLst>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Effect transition="in" filter="fade">
                                      <p:cBhvr>
                                        <p:cTn id="9" dur="500"/>
                                        <p:tgtEl>
                                          <p:spTgt spid="9"/>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p:cTn id="13" dur="500" fill="hold"/>
                                        <p:tgtEl>
                                          <p:spTgt spid="4"/>
                                        </p:tgtEl>
                                        <p:attrNameLst>
                                          <p:attrName>ppt_w</p:attrName>
                                        </p:attrNameLst>
                                      </p:cBhvr>
                                      <p:tavLst>
                                        <p:tav tm="0">
                                          <p:val>
                                            <p:fltVal val="0"/>
                                          </p:val>
                                        </p:tav>
                                        <p:tav tm="100000">
                                          <p:val>
                                            <p:strVal val="#ppt_w"/>
                                          </p:val>
                                        </p:tav>
                                      </p:tavLst>
                                    </p:anim>
                                    <p:anim calcmode="lin" valueType="num">
                                      <p:cBhvr>
                                        <p:cTn id="14" dur="500" fill="hold"/>
                                        <p:tgtEl>
                                          <p:spTgt spid="4"/>
                                        </p:tgtEl>
                                        <p:attrNameLst>
                                          <p:attrName>ppt_h</p:attrName>
                                        </p:attrNameLst>
                                      </p:cBhvr>
                                      <p:tavLst>
                                        <p:tav tm="0">
                                          <p:val>
                                            <p:fltVal val="0"/>
                                          </p:val>
                                        </p:tav>
                                        <p:tav tm="100000">
                                          <p:val>
                                            <p:strVal val="#ppt_h"/>
                                          </p:val>
                                        </p:tav>
                                      </p:tavLst>
                                    </p:anim>
                                    <p:animEffect transition="in" filter="fade">
                                      <p:cBhvr>
                                        <p:cTn id="15" dur="500"/>
                                        <p:tgtEl>
                                          <p:spTgt spid="4"/>
                                        </p:tgtEl>
                                      </p:cBhvr>
                                    </p:animEffect>
                                  </p:childTnLst>
                                </p:cTn>
                              </p:par>
                              <p:par>
                                <p:cTn id="16" presetID="53" presetClass="entr" presetSubtype="16" fill="hold" grpId="0" nodeType="withEffect">
                                  <p:stCondLst>
                                    <p:cond delay="0"/>
                                  </p:stCondLst>
                                  <p:childTnLst>
                                    <p:set>
                                      <p:cBhvr>
                                        <p:cTn id="17" dur="1" fill="hold">
                                          <p:stCondLst>
                                            <p:cond delay="0"/>
                                          </p:stCondLst>
                                        </p:cTn>
                                        <p:tgtEl>
                                          <p:spTgt spid="5"/>
                                        </p:tgtEl>
                                        <p:attrNameLst>
                                          <p:attrName>style.visibility</p:attrName>
                                        </p:attrNameLst>
                                      </p:cBhvr>
                                      <p:to>
                                        <p:strVal val="visible"/>
                                      </p:to>
                                    </p:set>
                                    <p:anim calcmode="lin" valueType="num">
                                      <p:cBhvr>
                                        <p:cTn id="18" dur="500" fill="hold"/>
                                        <p:tgtEl>
                                          <p:spTgt spid="5"/>
                                        </p:tgtEl>
                                        <p:attrNameLst>
                                          <p:attrName>ppt_w</p:attrName>
                                        </p:attrNameLst>
                                      </p:cBhvr>
                                      <p:tavLst>
                                        <p:tav tm="0">
                                          <p:val>
                                            <p:fltVal val="0"/>
                                          </p:val>
                                        </p:tav>
                                        <p:tav tm="100000">
                                          <p:val>
                                            <p:strVal val="#ppt_w"/>
                                          </p:val>
                                        </p:tav>
                                      </p:tavLst>
                                    </p:anim>
                                    <p:anim calcmode="lin" valueType="num">
                                      <p:cBhvr>
                                        <p:cTn id="19" dur="500" fill="hold"/>
                                        <p:tgtEl>
                                          <p:spTgt spid="5"/>
                                        </p:tgtEl>
                                        <p:attrNameLst>
                                          <p:attrName>ppt_h</p:attrName>
                                        </p:attrNameLst>
                                      </p:cBhvr>
                                      <p:tavLst>
                                        <p:tav tm="0">
                                          <p:val>
                                            <p:fltVal val="0"/>
                                          </p:val>
                                        </p:tav>
                                        <p:tav tm="100000">
                                          <p:val>
                                            <p:strVal val="#ppt_h"/>
                                          </p:val>
                                        </p:tav>
                                      </p:tavLst>
                                    </p:anim>
                                    <p:animEffect transition="in" filter="fade">
                                      <p:cBhvr>
                                        <p:cTn id="20" dur="500"/>
                                        <p:tgtEl>
                                          <p:spTgt spid="5"/>
                                        </p:tgtEl>
                                      </p:cBhvr>
                                    </p:animEffect>
                                  </p:childTnLst>
                                </p:cTn>
                              </p:par>
                            </p:childTnLst>
                          </p:cTn>
                        </p:par>
                      </p:childTnLst>
                    </p:cTn>
                  </p:par>
                  <p:par>
                    <p:cTn id="21" fill="hold">
                      <p:stCondLst>
                        <p:cond delay="indefinite"/>
                      </p:stCondLst>
                      <p:childTnLst>
                        <p:par>
                          <p:cTn id="22" fill="hold">
                            <p:stCondLst>
                              <p:cond delay="0"/>
                            </p:stCondLst>
                            <p:childTnLst>
                              <p:par>
                                <p:cTn id="23" presetID="53" presetClass="entr" presetSubtype="16"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p:cTn id="25" dur="500" fill="hold"/>
                                        <p:tgtEl>
                                          <p:spTgt spid="10"/>
                                        </p:tgtEl>
                                        <p:attrNameLst>
                                          <p:attrName>ppt_w</p:attrName>
                                        </p:attrNameLst>
                                      </p:cBhvr>
                                      <p:tavLst>
                                        <p:tav tm="0">
                                          <p:val>
                                            <p:fltVal val="0"/>
                                          </p:val>
                                        </p:tav>
                                        <p:tav tm="100000">
                                          <p:val>
                                            <p:strVal val="#ppt_w"/>
                                          </p:val>
                                        </p:tav>
                                      </p:tavLst>
                                    </p:anim>
                                    <p:anim calcmode="lin" valueType="num">
                                      <p:cBhvr>
                                        <p:cTn id="26" dur="500" fill="hold"/>
                                        <p:tgtEl>
                                          <p:spTgt spid="10"/>
                                        </p:tgtEl>
                                        <p:attrNameLst>
                                          <p:attrName>ppt_h</p:attrName>
                                        </p:attrNameLst>
                                      </p:cBhvr>
                                      <p:tavLst>
                                        <p:tav tm="0">
                                          <p:val>
                                            <p:fltVal val="0"/>
                                          </p:val>
                                        </p:tav>
                                        <p:tav tm="100000">
                                          <p:val>
                                            <p:strVal val="#ppt_h"/>
                                          </p:val>
                                        </p:tav>
                                      </p:tavLst>
                                    </p:anim>
                                    <p:animEffect transition="in" filter="fade">
                                      <p:cBhvr>
                                        <p:cTn id="27" dur="500"/>
                                        <p:tgtEl>
                                          <p:spTgt spid="10"/>
                                        </p:tgtEl>
                                      </p:cBhvr>
                                    </p:animEffect>
                                  </p:childTnLst>
                                </p:cTn>
                              </p:par>
                            </p:childTnLst>
                          </p:cTn>
                        </p:par>
                        <p:par>
                          <p:cTn id="28" fill="hold">
                            <p:stCondLst>
                              <p:cond delay="500"/>
                            </p:stCondLst>
                            <p:childTnLst>
                              <p:par>
                                <p:cTn id="29" presetID="53" presetClass="entr" presetSubtype="16" fill="hold" grpId="0" nodeType="afterEffect">
                                  <p:stCondLst>
                                    <p:cond delay="0"/>
                                  </p:stCondLst>
                                  <p:childTnLst>
                                    <p:set>
                                      <p:cBhvr>
                                        <p:cTn id="30" dur="1" fill="hold">
                                          <p:stCondLst>
                                            <p:cond delay="0"/>
                                          </p:stCondLst>
                                        </p:cTn>
                                        <p:tgtEl>
                                          <p:spTgt spid="6"/>
                                        </p:tgtEl>
                                        <p:attrNameLst>
                                          <p:attrName>style.visibility</p:attrName>
                                        </p:attrNameLst>
                                      </p:cBhvr>
                                      <p:to>
                                        <p:strVal val="visible"/>
                                      </p:to>
                                    </p:set>
                                    <p:anim calcmode="lin" valueType="num">
                                      <p:cBhvr>
                                        <p:cTn id="31" dur="500" fill="hold"/>
                                        <p:tgtEl>
                                          <p:spTgt spid="6"/>
                                        </p:tgtEl>
                                        <p:attrNameLst>
                                          <p:attrName>ppt_w</p:attrName>
                                        </p:attrNameLst>
                                      </p:cBhvr>
                                      <p:tavLst>
                                        <p:tav tm="0">
                                          <p:val>
                                            <p:fltVal val="0"/>
                                          </p:val>
                                        </p:tav>
                                        <p:tav tm="100000">
                                          <p:val>
                                            <p:strVal val="#ppt_w"/>
                                          </p:val>
                                        </p:tav>
                                      </p:tavLst>
                                    </p:anim>
                                    <p:anim calcmode="lin" valueType="num">
                                      <p:cBhvr>
                                        <p:cTn id="32" dur="500" fill="hold"/>
                                        <p:tgtEl>
                                          <p:spTgt spid="6"/>
                                        </p:tgtEl>
                                        <p:attrNameLst>
                                          <p:attrName>ppt_h</p:attrName>
                                        </p:attrNameLst>
                                      </p:cBhvr>
                                      <p:tavLst>
                                        <p:tav tm="0">
                                          <p:val>
                                            <p:fltVal val="0"/>
                                          </p:val>
                                        </p:tav>
                                        <p:tav tm="100000">
                                          <p:val>
                                            <p:strVal val="#ppt_h"/>
                                          </p:val>
                                        </p:tav>
                                      </p:tavLst>
                                    </p:anim>
                                    <p:animEffect transition="in" filter="fade">
                                      <p:cBhvr>
                                        <p:cTn id="33" dur="500"/>
                                        <p:tgtEl>
                                          <p:spTgt spid="6"/>
                                        </p:tgtEl>
                                      </p:cBhvr>
                                    </p:animEffect>
                                  </p:childTnLst>
                                </p:cTn>
                              </p:par>
                              <p:par>
                                <p:cTn id="34" presetID="53" presetClass="entr" presetSubtype="16" fill="hold" grpId="0" nodeType="withEffect">
                                  <p:stCondLst>
                                    <p:cond delay="0"/>
                                  </p:stCondLst>
                                  <p:childTnLst>
                                    <p:set>
                                      <p:cBhvr>
                                        <p:cTn id="35" dur="1" fill="hold">
                                          <p:stCondLst>
                                            <p:cond delay="0"/>
                                          </p:stCondLst>
                                        </p:cTn>
                                        <p:tgtEl>
                                          <p:spTgt spid="7"/>
                                        </p:tgtEl>
                                        <p:attrNameLst>
                                          <p:attrName>style.visibility</p:attrName>
                                        </p:attrNameLst>
                                      </p:cBhvr>
                                      <p:to>
                                        <p:strVal val="visible"/>
                                      </p:to>
                                    </p:set>
                                    <p:anim calcmode="lin" valueType="num">
                                      <p:cBhvr>
                                        <p:cTn id="36" dur="500" fill="hold"/>
                                        <p:tgtEl>
                                          <p:spTgt spid="7"/>
                                        </p:tgtEl>
                                        <p:attrNameLst>
                                          <p:attrName>ppt_w</p:attrName>
                                        </p:attrNameLst>
                                      </p:cBhvr>
                                      <p:tavLst>
                                        <p:tav tm="0">
                                          <p:val>
                                            <p:fltVal val="0"/>
                                          </p:val>
                                        </p:tav>
                                        <p:tav tm="100000">
                                          <p:val>
                                            <p:strVal val="#ppt_w"/>
                                          </p:val>
                                        </p:tav>
                                      </p:tavLst>
                                    </p:anim>
                                    <p:anim calcmode="lin" valueType="num">
                                      <p:cBhvr>
                                        <p:cTn id="37" dur="500" fill="hold"/>
                                        <p:tgtEl>
                                          <p:spTgt spid="7"/>
                                        </p:tgtEl>
                                        <p:attrNameLst>
                                          <p:attrName>ppt_h</p:attrName>
                                        </p:attrNameLst>
                                      </p:cBhvr>
                                      <p:tavLst>
                                        <p:tav tm="0">
                                          <p:val>
                                            <p:fltVal val="0"/>
                                          </p:val>
                                        </p:tav>
                                        <p:tav tm="100000">
                                          <p:val>
                                            <p:strVal val="#ppt_h"/>
                                          </p:val>
                                        </p:tav>
                                      </p:tavLst>
                                    </p:anim>
                                    <p:animEffect transition="in" filter="fade">
                                      <p:cBhvr>
                                        <p:cTn id="38" dur="500"/>
                                        <p:tgtEl>
                                          <p:spTgt spid="7"/>
                                        </p:tgtEl>
                                      </p:cBhvr>
                                    </p:animEffect>
                                  </p:childTnLst>
                                </p:cTn>
                              </p:par>
                            </p:childTnLst>
                          </p:cTn>
                        </p:par>
                      </p:childTnLst>
                    </p:cTn>
                  </p:par>
                  <p:par>
                    <p:cTn id="39" fill="hold">
                      <p:stCondLst>
                        <p:cond delay="indefinite"/>
                      </p:stCondLst>
                      <p:childTnLst>
                        <p:par>
                          <p:cTn id="40" fill="hold">
                            <p:stCondLst>
                              <p:cond delay="0"/>
                            </p:stCondLst>
                            <p:childTnLst>
                              <p:par>
                                <p:cTn id="41" presetID="14" presetClass="entr" presetSubtype="10" fill="hold" nodeType="clickEffect">
                                  <p:stCondLst>
                                    <p:cond delay="0"/>
                                  </p:stCondLst>
                                  <p:childTnLst>
                                    <p:set>
                                      <p:cBhvr>
                                        <p:cTn id="42" dur="1" fill="hold">
                                          <p:stCondLst>
                                            <p:cond delay="0"/>
                                          </p:stCondLst>
                                        </p:cTn>
                                        <p:tgtEl>
                                          <p:spTgt spid="8"/>
                                        </p:tgtEl>
                                        <p:attrNameLst>
                                          <p:attrName>style.visibility</p:attrName>
                                        </p:attrNameLst>
                                      </p:cBhvr>
                                      <p:to>
                                        <p:strVal val="visible"/>
                                      </p:to>
                                    </p:set>
                                    <p:animEffect transition="in" filter="randombar(horizontal)">
                                      <p:cBhvr>
                                        <p:cTn id="4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n 8"/>
          <p:cNvPicPr>
            <a:picLocks noChangeAspect="1"/>
          </p:cNvPicPr>
          <p:nvPr/>
        </p:nvPicPr>
        <p:blipFill rotWithShape="1">
          <a:blip r:embed="rId2">
            <a:duotone>
              <a:prstClr val="black"/>
              <a:schemeClr val="accent4">
                <a:tint val="45000"/>
                <a:satMod val="400000"/>
              </a:schemeClr>
            </a:duotone>
            <a:extLst>
              <a:ext uri="{28A0092B-C50C-407E-A947-70E740481C1C}">
                <a14:useLocalDpi xmlns:a14="http://schemas.microsoft.com/office/drawing/2010/main" val="0"/>
              </a:ext>
            </a:extLst>
          </a:blip>
          <a:srcRect b="8920"/>
          <a:stretch/>
        </p:blipFill>
        <p:spPr>
          <a:xfrm>
            <a:off x="-414134" y="0"/>
            <a:ext cx="6929458" cy="6246254"/>
          </a:xfrm>
          <a:prstGeom prst="rect">
            <a:avLst/>
          </a:prstGeom>
        </p:spPr>
      </p:pic>
      <p:pic>
        <p:nvPicPr>
          <p:cNvPr id="10" name="Imagen 9"/>
          <p:cNvPicPr>
            <a:picLocks noChangeAspect="1"/>
          </p:cNvPicPr>
          <p:nvPr/>
        </p:nvPicPr>
        <p:blipFill>
          <a:blip r:embed="rId3"/>
          <a:stretch>
            <a:fillRect/>
          </a:stretch>
        </p:blipFill>
        <p:spPr>
          <a:xfrm>
            <a:off x="4673809" y="97109"/>
            <a:ext cx="8468157" cy="4607228"/>
          </a:xfrm>
          <a:prstGeom prst="rect">
            <a:avLst/>
          </a:prstGeom>
        </p:spPr>
      </p:pic>
      <p:sp>
        <p:nvSpPr>
          <p:cNvPr id="4" name="Rectángulo 3"/>
          <p:cNvSpPr/>
          <p:nvPr/>
        </p:nvSpPr>
        <p:spPr>
          <a:xfrm>
            <a:off x="693761" y="1589838"/>
            <a:ext cx="4529967" cy="584775"/>
          </a:xfrm>
          <a:prstGeom prst="rect">
            <a:avLst/>
          </a:prstGeom>
        </p:spPr>
        <p:txBody>
          <a:bodyPr wrap="square">
            <a:spAutoFit/>
          </a:bodyPr>
          <a:lstStyle/>
          <a:p>
            <a:pPr algn="ctr"/>
            <a:r>
              <a:rPr lang="es-VE" sz="1600" dirty="0">
                <a:latin typeface="Times New Roman" panose="02020603050405020304" pitchFamily="18" charset="0"/>
                <a:cs typeface="Times New Roman" panose="02020603050405020304" pitchFamily="18" charset="0"/>
              </a:rPr>
              <a:t>Método  utilizado </a:t>
            </a:r>
            <a:endParaRPr lang="es-VE" sz="1600" dirty="0" smtClean="0">
              <a:latin typeface="Times New Roman" panose="02020603050405020304" pitchFamily="18" charset="0"/>
              <a:cs typeface="Times New Roman" panose="02020603050405020304" pitchFamily="18" charset="0"/>
            </a:endParaRPr>
          </a:p>
          <a:p>
            <a:pPr algn="ctr"/>
            <a:r>
              <a:rPr lang="es-VE" sz="1600" dirty="0" smtClean="0">
                <a:latin typeface="Times New Roman" panose="02020603050405020304" pitchFamily="18" charset="0"/>
                <a:cs typeface="Times New Roman" panose="02020603050405020304" pitchFamily="18" charset="0"/>
              </a:rPr>
              <a:t>para </a:t>
            </a:r>
            <a:r>
              <a:rPr lang="es-VE" sz="1600" dirty="0">
                <a:latin typeface="Times New Roman" panose="02020603050405020304" pitchFamily="18" charset="0"/>
                <a:cs typeface="Times New Roman" panose="02020603050405020304" pitchFamily="18" charset="0"/>
              </a:rPr>
              <a:t>la ejecución de la propuesta</a:t>
            </a:r>
          </a:p>
        </p:txBody>
      </p:sp>
      <p:sp>
        <p:nvSpPr>
          <p:cNvPr id="5" name="Rectángulo 4"/>
          <p:cNvSpPr/>
          <p:nvPr/>
        </p:nvSpPr>
        <p:spPr>
          <a:xfrm>
            <a:off x="693761" y="2589602"/>
            <a:ext cx="4713668" cy="2800767"/>
          </a:xfrm>
          <a:prstGeom prst="rect">
            <a:avLst/>
          </a:prstGeom>
        </p:spPr>
        <p:txBody>
          <a:bodyPr wrap="square">
            <a:spAutoFit/>
          </a:bodyPr>
          <a:lstStyle/>
          <a:p>
            <a:pPr algn="ctr"/>
            <a:r>
              <a:rPr lang="es-VE" sz="1600" dirty="0" smtClean="0">
                <a:latin typeface="Times New Roman" panose="02020603050405020304" pitchFamily="18" charset="0"/>
                <a:cs typeface="Times New Roman" panose="02020603050405020304" pitchFamily="18" charset="0"/>
              </a:rPr>
              <a:t>Se </a:t>
            </a:r>
            <a:r>
              <a:rPr lang="es-VE" sz="1600" dirty="0">
                <a:latin typeface="Times New Roman" panose="02020603050405020304" pitchFamily="18" charset="0"/>
                <a:cs typeface="Times New Roman" panose="02020603050405020304" pitchFamily="18" charset="0"/>
              </a:rPr>
              <a:t>utilizó el Método de Investigación Acción Participativa (IAP)que permite un diagnóstico crítico, reflexivo y dinámico que se extiende más allá de la investigación convencional, de forma tal que puede ser utilizada no sólo en el ámbito educativo, sino que puede ser aplicada en cualquier ámbito o disciplina, sean estas comunitarias, sociales, empresariales, administrativas, legales, políticas, sanitarias y epidemiológicas, entre otras, ya que su objetivo final es transformar la realidad de los actores sociales involucrados.</a:t>
            </a:r>
          </a:p>
        </p:txBody>
      </p:sp>
      <p:sp>
        <p:nvSpPr>
          <p:cNvPr id="6" name="Rectángulo 5"/>
          <p:cNvSpPr/>
          <p:nvPr/>
        </p:nvSpPr>
        <p:spPr>
          <a:xfrm>
            <a:off x="7542727" y="1148943"/>
            <a:ext cx="6096000" cy="615553"/>
          </a:xfrm>
          <a:prstGeom prst="rect">
            <a:avLst/>
          </a:prstGeom>
        </p:spPr>
        <p:txBody>
          <a:bodyPr>
            <a:spAutoFit/>
          </a:bodyPr>
          <a:lstStyle/>
          <a:p>
            <a:endParaRPr lang="es-VE" dirty="0"/>
          </a:p>
          <a:p>
            <a:r>
              <a:rPr lang="es-VE" sz="1600" dirty="0" smtClean="0">
                <a:latin typeface="Times New Roman" panose="02020603050405020304" pitchFamily="18" charset="0"/>
                <a:cs typeface="Times New Roman" panose="02020603050405020304" pitchFamily="18" charset="0"/>
              </a:rPr>
              <a:t>Ejecución De La Propuesta</a:t>
            </a:r>
            <a:endParaRPr lang="es-VE" sz="1600" dirty="0">
              <a:latin typeface="Times New Roman" panose="02020603050405020304" pitchFamily="18" charset="0"/>
              <a:cs typeface="Times New Roman" panose="02020603050405020304" pitchFamily="18" charset="0"/>
            </a:endParaRPr>
          </a:p>
        </p:txBody>
      </p:sp>
      <p:sp>
        <p:nvSpPr>
          <p:cNvPr id="7" name="Rectángulo 6"/>
          <p:cNvSpPr/>
          <p:nvPr/>
        </p:nvSpPr>
        <p:spPr>
          <a:xfrm>
            <a:off x="5859888" y="2174613"/>
            <a:ext cx="6096000" cy="1569660"/>
          </a:xfrm>
          <a:prstGeom prst="rect">
            <a:avLst/>
          </a:prstGeom>
        </p:spPr>
        <p:txBody>
          <a:bodyPr>
            <a:spAutoFit/>
          </a:bodyPr>
          <a:lstStyle/>
          <a:p>
            <a:pPr algn="ctr"/>
            <a:r>
              <a:rPr lang="es-VE" sz="1600" dirty="0">
                <a:latin typeface="Times New Roman" panose="02020603050405020304" pitchFamily="18" charset="0"/>
                <a:cs typeface="Times New Roman" panose="02020603050405020304" pitchFamily="18" charset="0"/>
              </a:rPr>
              <a:t> Para la ejecución de la propuesta se desarrollaron las actividades establecidas el  plan de acción  en el lapso comprendido entre febrero del 2019 y junio 2019, con la participación de docentes, estudiantes, padres y representantes, comunidad en general. Finalmente, se plasman las reflexiones finales haciendo la descripción de todas las actividades planteadas.</a:t>
            </a:r>
          </a:p>
        </p:txBody>
      </p:sp>
      <p:grpSp>
        <p:nvGrpSpPr>
          <p:cNvPr id="19" name="Grupo 18"/>
          <p:cNvGrpSpPr/>
          <p:nvPr/>
        </p:nvGrpSpPr>
        <p:grpSpPr>
          <a:xfrm>
            <a:off x="6480218" y="3744273"/>
            <a:ext cx="5020617" cy="2298880"/>
            <a:chOff x="6480218" y="3744273"/>
            <a:chExt cx="5020617" cy="2298880"/>
          </a:xfrm>
        </p:grpSpPr>
        <p:pic>
          <p:nvPicPr>
            <p:cNvPr id="12" name="Imagen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80218" y="3744273"/>
              <a:ext cx="2457719" cy="2286000"/>
            </a:xfrm>
            <a:prstGeom prst="rect">
              <a:avLst/>
            </a:prstGeom>
          </p:spPr>
        </p:pic>
        <p:pic>
          <p:nvPicPr>
            <p:cNvPr id="13" name="Imagen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58617" y="3757153"/>
              <a:ext cx="2457719" cy="2286000"/>
            </a:xfrm>
            <a:prstGeom prst="rect">
              <a:avLst/>
            </a:prstGeom>
          </p:spPr>
        </p:pic>
        <p:pic>
          <p:nvPicPr>
            <p:cNvPr id="14" name="Imagen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44697" y="3744273"/>
              <a:ext cx="2156138" cy="2286000"/>
            </a:xfrm>
            <a:prstGeom prst="rect">
              <a:avLst/>
            </a:prstGeom>
          </p:spPr>
        </p:pic>
      </p:grpSp>
      <p:grpSp>
        <p:nvGrpSpPr>
          <p:cNvPr id="18" name="Grupo 17"/>
          <p:cNvGrpSpPr/>
          <p:nvPr/>
        </p:nvGrpSpPr>
        <p:grpSpPr>
          <a:xfrm>
            <a:off x="959135" y="5036853"/>
            <a:ext cx="4264593" cy="2352401"/>
            <a:chOff x="959135" y="5036853"/>
            <a:chExt cx="4264593" cy="2352401"/>
          </a:xfrm>
        </p:grpSpPr>
        <p:pic>
          <p:nvPicPr>
            <p:cNvPr id="15" name="Imagen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66009" y="5103254"/>
              <a:ext cx="2457719" cy="2286000"/>
            </a:xfrm>
            <a:prstGeom prst="rect">
              <a:avLst/>
            </a:prstGeom>
          </p:spPr>
        </p:pic>
        <p:pic>
          <p:nvPicPr>
            <p:cNvPr id="16" name="Imagen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93220" y="5036853"/>
              <a:ext cx="2457719" cy="2286000"/>
            </a:xfrm>
            <a:prstGeom prst="rect">
              <a:avLst/>
            </a:prstGeom>
          </p:spPr>
        </p:pic>
        <p:pic>
          <p:nvPicPr>
            <p:cNvPr id="17" name="Imagen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9135" y="5103254"/>
              <a:ext cx="1844749" cy="2286000"/>
            </a:xfrm>
            <a:prstGeom prst="rect">
              <a:avLst/>
            </a:prstGeom>
          </p:spPr>
        </p:pic>
      </p:grpSp>
    </p:spTree>
    <p:extLst>
      <p:ext uri="{BB962C8B-B14F-4D97-AF65-F5344CB8AC3E}">
        <p14:creationId xmlns:p14="http://schemas.microsoft.com/office/powerpoint/2010/main" val="1572865635"/>
      </p:ext>
    </p:extLst>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par>
                                <p:cTn id="10" presetID="47" presetClass="entr" presetSubtype="0" fill="hold" nodeType="with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1000"/>
                                        <p:tgtEl>
                                          <p:spTgt spid="18"/>
                                        </p:tgtEl>
                                      </p:cBhvr>
                                    </p:animEffect>
                                    <p:anim calcmode="lin" valueType="num">
                                      <p:cBhvr>
                                        <p:cTn id="13" dur="1000" fill="hold"/>
                                        <p:tgtEl>
                                          <p:spTgt spid="18"/>
                                        </p:tgtEl>
                                        <p:attrNameLst>
                                          <p:attrName>ppt_x</p:attrName>
                                        </p:attrNameLst>
                                      </p:cBhvr>
                                      <p:tavLst>
                                        <p:tav tm="0">
                                          <p:val>
                                            <p:strVal val="#ppt_x"/>
                                          </p:val>
                                        </p:tav>
                                        <p:tav tm="100000">
                                          <p:val>
                                            <p:strVal val="#ppt_x"/>
                                          </p:val>
                                        </p:tav>
                                      </p:tavLst>
                                    </p:anim>
                                    <p:anim calcmode="lin" valueType="num">
                                      <p:cBhvr>
                                        <p:cTn id="14"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7"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1000"/>
                                        <p:tgtEl>
                                          <p:spTgt spid="4"/>
                                        </p:tgtEl>
                                      </p:cBhvr>
                                    </p:animEffect>
                                    <p:anim calcmode="lin" valueType="num">
                                      <p:cBhvr>
                                        <p:cTn id="20" dur="1000" fill="hold"/>
                                        <p:tgtEl>
                                          <p:spTgt spid="4"/>
                                        </p:tgtEl>
                                        <p:attrNameLst>
                                          <p:attrName>ppt_x</p:attrName>
                                        </p:attrNameLst>
                                      </p:cBhvr>
                                      <p:tavLst>
                                        <p:tav tm="0">
                                          <p:val>
                                            <p:strVal val="#ppt_x"/>
                                          </p:val>
                                        </p:tav>
                                        <p:tav tm="100000">
                                          <p:val>
                                            <p:strVal val="#ppt_x"/>
                                          </p:val>
                                        </p:tav>
                                      </p:tavLst>
                                    </p:anim>
                                    <p:anim calcmode="lin" valueType="num">
                                      <p:cBhvr>
                                        <p:cTn id="21" dur="1000" fill="hold"/>
                                        <p:tgtEl>
                                          <p:spTgt spid="4"/>
                                        </p:tgtEl>
                                        <p:attrNameLst>
                                          <p:attrName>ppt_y</p:attrName>
                                        </p:attrNameLst>
                                      </p:cBhvr>
                                      <p:tavLst>
                                        <p:tav tm="0">
                                          <p:val>
                                            <p:strVal val="#ppt_y-.1"/>
                                          </p:val>
                                        </p:tav>
                                        <p:tav tm="100000">
                                          <p:val>
                                            <p:strVal val="#ppt_y"/>
                                          </p:val>
                                        </p:tav>
                                      </p:tavLst>
                                    </p:anim>
                                  </p:childTnLst>
                                </p:cTn>
                              </p:par>
                            </p:childTnLst>
                          </p:cTn>
                        </p:par>
                        <p:par>
                          <p:cTn id="22" fill="hold">
                            <p:stCondLst>
                              <p:cond delay="1000"/>
                            </p:stCondLst>
                            <p:childTnLst>
                              <p:par>
                                <p:cTn id="23" presetID="47" presetClass="entr" presetSubtype="0" fill="hold" grpId="0" nodeType="after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1000"/>
                                        <p:tgtEl>
                                          <p:spTgt spid="5"/>
                                        </p:tgtEl>
                                      </p:cBhvr>
                                    </p:animEffect>
                                    <p:anim calcmode="lin" valueType="num">
                                      <p:cBhvr>
                                        <p:cTn id="26" dur="1000" fill="hold"/>
                                        <p:tgtEl>
                                          <p:spTgt spid="5"/>
                                        </p:tgtEl>
                                        <p:attrNameLst>
                                          <p:attrName>ppt_x</p:attrName>
                                        </p:attrNameLst>
                                      </p:cBhvr>
                                      <p:tavLst>
                                        <p:tav tm="0">
                                          <p:val>
                                            <p:strVal val="#ppt_x"/>
                                          </p:val>
                                        </p:tav>
                                        <p:tav tm="100000">
                                          <p:val>
                                            <p:strVal val="#ppt_x"/>
                                          </p:val>
                                        </p:tav>
                                      </p:tavLst>
                                    </p:anim>
                                    <p:anim calcmode="lin" valueType="num">
                                      <p:cBhvr>
                                        <p:cTn id="27"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47" presetClass="entr" presetSubtype="0" fill="hold"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1000"/>
                                        <p:tgtEl>
                                          <p:spTgt spid="10"/>
                                        </p:tgtEl>
                                      </p:cBhvr>
                                    </p:animEffect>
                                    <p:anim calcmode="lin" valueType="num">
                                      <p:cBhvr>
                                        <p:cTn id="33" dur="1000" fill="hold"/>
                                        <p:tgtEl>
                                          <p:spTgt spid="10"/>
                                        </p:tgtEl>
                                        <p:attrNameLst>
                                          <p:attrName>ppt_x</p:attrName>
                                        </p:attrNameLst>
                                      </p:cBhvr>
                                      <p:tavLst>
                                        <p:tav tm="0">
                                          <p:val>
                                            <p:strVal val="#ppt_x"/>
                                          </p:val>
                                        </p:tav>
                                        <p:tav tm="100000">
                                          <p:val>
                                            <p:strVal val="#ppt_x"/>
                                          </p:val>
                                        </p:tav>
                                      </p:tavLst>
                                    </p:anim>
                                    <p:anim calcmode="lin" valueType="num">
                                      <p:cBhvr>
                                        <p:cTn id="34" dur="1000" fill="hold"/>
                                        <p:tgtEl>
                                          <p:spTgt spid="10"/>
                                        </p:tgtEl>
                                        <p:attrNameLst>
                                          <p:attrName>ppt_y</p:attrName>
                                        </p:attrNameLst>
                                      </p:cBhvr>
                                      <p:tavLst>
                                        <p:tav tm="0">
                                          <p:val>
                                            <p:strVal val="#ppt_y-.1"/>
                                          </p:val>
                                        </p:tav>
                                        <p:tav tm="100000">
                                          <p:val>
                                            <p:strVal val="#ppt_y"/>
                                          </p:val>
                                        </p:tav>
                                      </p:tavLst>
                                    </p:anim>
                                  </p:childTnLst>
                                </p:cTn>
                              </p:par>
                              <p:par>
                                <p:cTn id="35" presetID="47" presetClass="entr" presetSubtype="0" fill="hold" nodeType="with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fade">
                                      <p:cBhvr>
                                        <p:cTn id="37" dur="1000"/>
                                        <p:tgtEl>
                                          <p:spTgt spid="19"/>
                                        </p:tgtEl>
                                      </p:cBhvr>
                                    </p:animEffect>
                                    <p:anim calcmode="lin" valueType="num">
                                      <p:cBhvr>
                                        <p:cTn id="38" dur="1000" fill="hold"/>
                                        <p:tgtEl>
                                          <p:spTgt spid="19"/>
                                        </p:tgtEl>
                                        <p:attrNameLst>
                                          <p:attrName>ppt_x</p:attrName>
                                        </p:attrNameLst>
                                      </p:cBhvr>
                                      <p:tavLst>
                                        <p:tav tm="0">
                                          <p:val>
                                            <p:strVal val="#ppt_x"/>
                                          </p:val>
                                        </p:tav>
                                        <p:tav tm="100000">
                                          <p:val>
                                            <p:strVal val="#ppt_x"/>
                                          </p:val>
                                        </p:tav>
                                      </p:tavLst>
                                    </p:anim>
                                    <p:anim calcmode="lin" valueType="num">
                                      <p:cBhvr>
                                        <p:cTn id="39"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47" presetClass="entr" presetSubtype="0" fill="hold" grpId="0" nodeType="clickEffect">
                                  <p:stCondLst>
                                    <p:cond delay="0"/>
                                  </p:stCondLst>
                                  <p:childTnLst>
                                    <p:set>
                                      <p:cBhvr>
                                        <p:cTn id="43" dur="1" fill="hold">
                                          <p:stCondLst>
                                            <p:cond delay="0"/>
                                          </p:stCondLst>
                                        </p:cTn>
                                        <p:tgtEl>
                                          <p:spTgt spid="6"/>
                                        </p:tgtEl>
                                        <p:attrNameLst>
                                          <p:attrName>style.visibility</p:attrName>
                                        </p:attrNameLst>
                                      </p:cBhvr>
                                      <p:to>
                                        <p:strVal val="visible"/>
                                      </p:to>
                                    </p:set>
                                    <p:animEffect transition="in" filter="fade">
                                      <p:cBhvr>
                                        <p:cTn id="44" dur="1000"/>
                                        <p:tgtEl>
                                          <p:spTgt spid="6"/>
                                        </p:tgtEl>
                                      </p:cBhvr>
                                    </p:animEffect>
                                    <p:anim calcmode="lin" valueType="num">
                                      <p:cBhvr>
                                        <p:cTn id="45" dur="1000" fill="hold"/>
                                        <p:tgtEl>
                                          <p:spTgt spid="6"/>
                                        </p:tgtEl>
                                        <p:attrNameLst>
                                          <p:attrName>ppt_x</p:attrName>
                                        </p:attrNameLst>
                                      </p:cBhvr>
                                      <p:tavLst>
                                        <p:tav tm="0">
                                          <p:val>
                                            <p:strVal val="#ppt_x"/>
                                          </p:val>
                                        </p:tav>
                                        <p:tav tm="100000">
                                          <p:val>
                                            <p:strVal val="#ppt_x"/>
                                          </p:val>
                                        </p:tav>
                                      </p:tavLst>
                                    </p:anim>
                                    <p:anim calcmode="lin" valueType="num">
                                      <p:cBhvr>
                                        <p:cTn id="46" dur="1000" fill="hold"/>
                                        <p:tgtEl>
                                          <p:spTgt spid="6"/>
                                        </p:tgtEl>
                                        <p:attrNameLst>
                                          <p:attrName>ppt_y</p:attrName>
                                        </p:attrNameLst>
                                      </p:cBhvr>
                                      <p:tavLst>
                                        <p:tav tm="0">
                                          <p:val>
                                            <p:strVal val="#ppt_y-.1"/>
                                          </p:val>
                                        </p:tav>
                                        <p:tav tm="100000">
                                          <p:val>
                                            <p:strVal val="#ppt_y"/>
                                          </p:val>
                                        </p:tav>
                                      </p:tavLst>
                                    </p:anim>
                                  </p:childTnLst>
                                </p:cTn>
                              </p:par>
                            </p:childTnLst>
                          </p:cTn>
                        </p:par>
                        <p:par>
                          <p:cTn id="47" fill="hold">
                            <p:stCondLst>
                              <p:cond delay="1000"/>
                            </p:stCondLst>
                            <p:childTnLst>
                              <p:par>
                                <p:cTn id="48" presetID="47" presetClass="entr" presetSubtype="0" fill="hold" grpId="0" nodeType="afterEffect">
                                  <p:stCondLst>
                                    <p:cond delay="0"/>
                                  </p:stCondLst>
                                  <p:childTnLst>
                                    <p:set>
                                      <p:cBhvr>
                                        <p:cTn id="49" dur="1" fill="hold">
                                          <p:stCondLst>
                                            <p:cond delay="0"/>
                                          </p:stCondLst>
                                        </p:cTn>
                                        <p:tgtEl>
                                          <p:spTgt spid="7"/>
                                        </p:tgtEl>
                                        <p:attrNameLst>
                                          <p:attrName>style.visibility</p:attrName>
                                        </p:attrNameLst>
                                      </p:cBhvr>
                                      <p:to>
                                        <p:strVal val="visible"/>
                                      </p:to>
                                    </p:set>
                                    <p:animEffect transition="in" filter="fade">
                                      <p:cBhvr>
                                        <p:cTn id="50" dur="1000"/>
                                        <p:tgtEl>
                                          <p:spTgt spid="7"/>
                                        </p:tgtEl>
                                      </p:cBhvr>
                                    </p:animEffect>
                                    <p:anim calcmode="lin" valueType="num">
                                      <p:cBhvr>
                                        <p:cTn id="51" dur="1000" fill="hold"/>
                                        <p:tgtEl>
                                          <p:spTgt spid="7"/>
                                        </p:tgtEl>
                                        <p:attrNameLst>
                                          <p:attrName>ppt_x</p:attrName>
                                        </p:attrNameLst>
                                      </p:cBhvr>
                                      <p:tavLst>
                                        <p:tav tm="0">
                                          <p:val>
                                            <p:strVal val="#ppt_x"/>
                                          </p:val>
                                        </p:tav>
                                        <p:tav tm="100000">
                                          <p:val>
                                            <p:strVal val="#ppt_x"/>
                                          </p:val>
                                        </p:tav>
                                      </p:tavLst>
                                    </p:anim>
                                    <p:anim calcmode="lin" valueType="num">
                                      <p:cBhvr>
                                        <p:cTn id="52"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p:cNvPicPr>
            <a:picLocks noChangeAspect="1"/>
          </p:cNvPicPr>
          <p:nvPr/>
        </p:nvPicPr>
        <p:blipFill>
          <a:blip r:embed="rId2"/>
          <a:stretch>
            <a:fillRect/>
          </a:stretch>
        </p:blipFill>
        <p:spPr>
          <a:xfrm>
            <a:off x="490100" y="816642"/>
            <a:ext cx="4566300" cy="6169687"/>
          </a:xfrm>
          <a:prstGeom prst="rect">
            <a:avLst/>
          </a:prstGeom>
        </p:spPr>
      </p:pic>
      <p:sp>
        <p:nvSpPr>
          <p:cNvPr id="4" name="Rectángulo 3"/>
          <p:cNvSpPr/>
          <p:nvPr/>
        </p:nvSpPr>
        <p:spPr>
          <a:xfrm>
            <a:off x="948744" y="839154"/>
            <a:ext cx="6096000" cy="646331"/>
          </a:xfrm>
          <a:prstGeom prst="rect">
            <a:avLst/>
          </a:prstGeom>
        </p:spPr>
        <p:txBody>
          <a:bodyPr>
            <a:spAutoFit/>
          </a:bodyPr>
          <a:lstStyle/>
          <a:p>
            <a:pPr algn="ctr"/>
            <a:r>
              <a:rPr lang="es-VE" dirty="0" smtClean="0">
                <a:latin typeface="Times New Roman" panose="02020603050405020304" pitchFamily="18" charset="0"/>
                <a:cs typeface="Times New Roman" panose="02020603050405020304" pitchFamily="18" charset="0"/>
              </a:rPr>
              <a:t>MOMENTO IV</a:t>
            </a:r>
          </a:p>
          <a:p>
            <a:pPr algn="ctr"/>
            <a:r>
              <a:rPr lang="es-VE" dirty="0" smtClean="0">
                <a:latin typeface="Times New Roman" panose="02020603050405020304" pitchFamily="18" charset="0"/>
                <a:cs typeface="Times New Roman" panose="02020603050405020304" pitchFamily="18" charset="0"/>
              </a:rPr>
              <a:t>Reflexiones </a:t>
            </a:r>
            <a:endParaRPr lang="es-VE" dirty="0">
              <a:latin typeface="Times New Roman" panose="02020603050405020304" pitchFamily="18" charset="0"/>
              <a:cs typeface="Times New Roman" panose="02020603050405020304" pitchFamily="18" charset="0"/>
            </a:endParaRPr>
          </a:p>
        </p:txBody>
      </p:sp>
      <p:sp>
        <p:nvSpPr>
          <p:cNvPr id="6" name="Rectángulo 5"/>
          <p:cNvSpPr/>
          <p:nvPr/>
        </p:nvSpPr>
        <p:spPr>
          <a:xfrm>
            <a:off x="369194" y="1518696"/>
            <a:ext cx="6096000" cy="4801314"/>
          </a:xfrm>
          <a:prstGeom prst="rect">
            <a:avLst/>
          </a:prstGeom>
        </p:spPr>
        <p:txBody>
          <a:bodyPr>
            <a:spAutoFit/>
          </a:bodyPr>
          <a:lstStyle/>
          <a:p>
            <a:r>
              <a:rPr lang="es-VE" dirty="0"/>
              <a:t> </a:t>
            </a:r>
            <a:r>
              <a:rPr lang="es-VE" sz="1600" dirty="0">
                <a:latin typeface="Times New Roman" panose="02020603050405020304" pitchFamily="18" charset="0"/>
                <a:cs typeface="Times New Roman" panose="02020603050405020304" pitchFamily="18" charset="0"/>
              </a:rPr>
              <a:t>Tercera Semana del mes de febrero del 2019</a:t>
            </a:r>
          </a:p>
          <a:p>
            <a:pPr marL="285750" indent="-285750">
              <a:buClr>
                <a:schemeClr val="accent1"/>
              </a:buClr>
              <a:buFont typeface="Wingdings" panose="05000000000000000000" pitchFamily="2" charset="2"/>
              <a:buChar char="{"/>
            </a:pPr>
            <a:r>
              <a:rPr lang="es-VE" sz="1600" dirty="0" smtClean="0">
                <a:latin typeface="Times New Roman" panose="02020603050405020304" pitchFamily="18" charset="0"/>
                <a:cs typeface="Times New Roman" panose="02020603050405020304" pitchFamily="18" charset="0"/>
              </a:rPr>
              <a:t>Clases </a:t>
            </a:r>
            <a:r>
              <a:rPr lang="es-VE" sz="1600" dirty="0">
                <a:latin typeface="Times New Roman" panose="02020603050405020304" pitchFamily="18" charset="0"/>
                <a:cs typeface="Times New Roman" panose="02020603050405020304" pitchFamily="18" charset="0"/>
              </a:rPr>
              <a:t>participativas  sobre la teoría y prácticas agroecológicas realizadas por los estudiantes de 5to año, bajo la orientación de la investigadora</a:t>
            </a:r>
            <a:r>
              <a:rPr lang="es-VE" sz="1600" dirty="0" smtClean="0">
                <a:latin typeface="Times New Roman" panose="02020603050405020304" pitchFamily="18" charset="0"/>
                <a:cs typeface="Times New Roman" panose="02020603050405020304" pitchFamily="18" charset="0"/>
              </a:rPr>
              <a:t>.</a:t>
            </a:r>
          </a:p>
          <a:p>
            <a:pPr marL="285750" indent="-285750">
              <a:buClr>
                <a:schemeClr val="accent1"/>
              </a:buClr>
              <a:buFont typeface="Wingdings" panose="05000000000000000000" pitchFamily="2" charset="2"/>
              <a:buChar char="{"/>
            </a:pPr>
            <a:endParaRPr lang="es-VE" sz="1600" dirty="0">
              <a:latin typeface="Times New Roman" panose="02020603050405020304" pitchFamily="18" charset="0"/>
              <a:cs typeface="Times New Roman" panose="02020603050405020304" pitchFamily="18" charset="0"/>
            </a:endParaRPr>
          </a:p>
          <a:p>
            <a:pPr>
              <a:buClr>
                <a:schemeClr val="accent1"/>
              </a:buClr>
            </a:pPr>
            <a:r>
              <a:rPr lang="es-VE" sz="1600" dirty="0">
                <a:latin typeface="Times New Roman" panose="02020603050405020304" pitchFamily="18" charset="0"/>
                <a:cs typeface="Times New Roman" panose="02020603050405020304" pitchFamily="18" charset="0"/>
              </a:rPr>
              <a:t>Cuarta semana de febrero del </a:t>
            </a:r>
            <a:r>
              <a:rPr lang="es-VE" sz="1600" dirty="0" smtClean="0">
                <a:latin typeface="Times New Roman" panose="02020603050405020304" pitchFamily="18" charset="0"/>
                <a:cs typeface="Times New Roman" panose="02020603050405020304" pitchFamily="18" charset="0"/>
              </a:rPr>
              <a:t>2019</a:t>
            </a:r>
            <a:endParaRPr lang="es-VE" sz="1600" dirty="0">
              <a:latin typeface="Times New Roman" panose="02020603050405020304" pitchFamily="18" charset="0"/>
              <a:cs typeface="Times New Roman" panose="02020603050405020304" pitchFamily="18" charset="0"/>
            </a:endParaRPr>
          </a:p>
          <a:p>
            <a:pPr marL="285750" indent="-285750">
              <a:buClr>
                <a:schemeClr val="accent1"/>
              </a:buClr>
              <a:buFont typeface="Wingdings" panose="05000000000000000000" pitchFamily="2" charset="2"/>
              <a:buChar char="{"/>
            </a:pPr>
            <a:r>
              <a:rPr lang="es-VE" sz="1600" dirty="0" smtClean="0">
                <a:latin typeface="Times New Roman" panose="02020603050405020304" pitchFamily="18" charset="0"/>
                <a:cs typeface="Times New Roman" panose="02020603050405020304" pitchFamily="18" charset="0"/>
              </a:rPr>
              <a:t> </a:t>
            </a:r>
            <a:r>
              <a:rPr lang="es-VE" sz="1600" dirty="0">
                <a:latin typeface="Times New Roman" panose="02020603050405020304" pitchFamily="18" charset="0"/>
                <a:cs typeface="Times New Roman" panose="02020603050405020304" pitchFamily="18" charset="0"/>
              </a:rPr>
              <a:t>Se realizó diagnóstico de la situación del terreno</a:t>
            </a:r>
            <a:r>
              <a:rPr lang="es-VE" sz="1600" dirty="0" smtClean="0">
                <a:latin typeface="Times New Roman" panose="02020603050405020304" pitchFamily="18" charset="0"/>
                <a:cs typeface="Times New Roman" panose="02020603050405020304" pitchFamily="18" charset="0"/>
              </a:rPr>
              <a:t>.</a:t>
            </a:r>
          </a:p>
          <a:p>
            <a:pPr marL="285750" indent="-285750">
              <a:buClr>
                <a:schemeClr val="accent1"/>
              </a:buClr>
              <a:buFont typeface="Wingdings" panose="05000000000000000000" pitchFamily="2" charset="2"/>
              <a:buChar char="{"/>
            </a:pPr>
            <a:endParaRPr lang="es-VE" sz="1600" dirty="0">
              <a:latin typeface="Times New Roman" panose="02020603050405020304" pitchFamily="18" charset="0"/>
              <a:cs typeface="Times New Roman" panose="02020603050405020304" pitchFamily="18" charset="0"/>
            </a:endParaRPr>
          </a:p>
          <a:p>
            <a:pPr>
              <a:buClr>
                <a:schemeClr val="accent1"/>
              </a:buClr>
            </a:pPr>
            <a:r>
              <a:rPr lang="es-VE" sz="1600" dirty="0">
                <a:latin typeface="Times New Roman" panose="02020603050405020304" pitchFamily="18" charset="0"/>
                <a:cs typeface="Times New Roman" panose="02020603050405020304" pitchFamily="18" charset="0"/>
              </a:rPr>
              <a:t>Segunda y tercera semanas de marzo del 2019</a:t>
            </a:r>
          </a:p>
          <a:p>
            <a:pPr marL="285750" indent="-285750">
              <a:buClr>
                <a:schemeClr val="accent1"/>
              </a:buClr>
              <a:buFont typeface="Wingdings" panose="05000000000000000000" pitchFamily="2" charset="2"/>
              <a:buChar char="{"/>
            </a:pPr>
            <a:r>
              <a:rPr lang="es-VE" sz="1600" dirty="0" smtClean="0">
                <a:latin typeface="Times New Roman" panose="02020603050405020304" pitchFamily="18" charset="0"/>
                <a:cs typeface="Times New Roman" panose="02020603050405020304" pitchFamily="18" charset="0"/>
              </a:rPr>
              <a:t>Realización </a:t>
            </a:r>
            <a:r>
              <a:rPr lang="es-VE" sz="1600" dirty="0">
                <a:latin typeface="Times New Roman" panose="02020603050405020304" pitchFamily="18" charset="0"/>
                <a:cs typeface="Times New Roman" panose="02020603050405020304" pitchFamily="18" charset="0"/>
              </a:rPr>
              <a:t>de talleres dirigidos a los estudiantes sobre la elaboración de abono orgánico  a cargo de la profesora de Biología</a:t>
            </a:r>
            <a:r>
              <a:rPr lang="es-VE" sz="1600" dirty="0" smtClean="0">
                <a:latin typeface="Times New Roman" panose="02020603050405020304" pitchFamily="18" charset="0"/>
                <a:cs typeface="Times New Roman" panose="02020603050405020304" pitchFamily="18" charset="0"/>
              </a:rPr>
              <a:t>.</a:t>
            </a:r>
          </a:p>
          <a:p>
            <a:pPr>
              <a:buClr>
                <a:schemeClr val="accent1"/>
              </a:buClr>
            </a:pPr>
            <a:r>
              <a:rPr lang="es-VE" sz="1600" dirty="0" smtClean="0">
                <a:latin typeface="Times New Roman" panose="02020603050405020304" pitchFamily="18" charset="0"/>
                <a:cs typeface="Times New Roman" panose="02020603050405020304" pitchFamily="18" charset="0"/>
              </a:rPr>
              <a:t> </a:t>
            </a:r>
            <a:endParaRPr lang="es-VE" sz="1600" dirty="0">
              <a:latin typeface="Times New Roman" panose="02020603050405020304" pitchFamily="18" charset="0"/>
              <a:cs typeface="Times New Roman" panose="02020603050405020304" pitchFamily="18" charset="0"/>
            </a:endParaRPr>
          </a:p>
          <a:p>
            <a:pPr>
              <a:buClr>
                <a:schemeClr val="accent1"/>
              </a:buClr>
            </a:pPr>
            <a:r>
              <a:rPr lang="es-VE" sz="1600" dirty="0">
                <a:latin typeface="Times New Roman" panose="02020603050405020304" pitchFamily="18" charset="0"/>
                <a:cs typeface="Times New Roman" panose="02020603050405020304" pitchFamily="18" charset="0"/>
              </a:rPr>
              <a:t>Todo el mes de mayo del 2019</a:t>
            </a:r>
          </a:p>
          <a:p>
            <a:pPr marL="285750" indent="-285750">
              <a:buClr>
                <a:schemeClr val="accent1"/>
              </a:buClr>
              <a:buFont typeface="Wingdings" panose="05000000000000000000" pitchFamily="2" charset="2"/>
              <a:buChar char="{"/>
            </a:pPr>
            <a:r>
              <a:rPr lang="es-VE" sz="1600" dirty="0" smtClean="0">
                <a:latin typeface="Times New Roman" panose="02020603050405020304" pitchFamily="18" charset="0"/>
                <a:cs typeface="Times New Roman" panose="02020603050405020304" pitchFamily="18" charset="0"/>
              </a:rPr>
              <a:t>Realización </a:t>
            </a:r>
            <a:r>
              <a:rPr lang="es-VE" sz="1600" dirty="0">
                <a:latin typeface="Times New Roman" panose="02020603050405020304" pitchFamily="18" charset="0"/>
                <a:cs typeface="Times New Roman" panose="02020603050405020304" pitchFamily="18" charset="0"/>
              </a:rPr>
              <a:t>de talleres sobre pesticidas orgánicos dirigidos a los estudiantes a cargo de la profesora de química</a:t>
            </a:r>
            <a:r>
              <a:rPr lang="es-VE" sz="1600" dirty="0" smtClean="0">
                <a:latin typeface="Times New Roman" panose="02020603050405020304" pitchFamily="18" charset="0"/>
                <a:cs typeface="Times New Roman" panose="02020603050405020304" pitchFamily="18" charset="0"/>
              </a:rPr>
              <a:t>.</a:t>
            </a:r>
          </a:p>
          <a:p>
            <a:pPr marL="285750" indent="-285750">
              <a:buClr>
                <a:schemeClr val="accent1"/>
              </a:buClr>
              <a:buFont typeface="Wingdings" panose="05000000000000000000" pitchFamily="2" charset="2"/>
              <a:buChar char="{"/>
            </a:pPr>
            <a:endParaRPr lang="es-VE" sz="1600" dirty="0">
              <a:latin typeface="Times New Roman" panose="02020603050405020304" pitchFamily="18" charset="0"/>
              <a:cs typeface="Times New Roman" panose="02020603050405020304" pitchFamily="18" charset="0"/>
            </a:endParaRPr>
          </a:p>
          <a:p>
            <a:pPr>
              <a:buClr>
                <a:schemeClr val="accent1"/>
              </a:buClr>
            </a:pPr>
            <a:r>
              <a:rPr lang="es-VE" sz="1600" dirty="0">
                <a:latin typeface="Times New Roman" panose="02020603050405020304" pitchFamily="18" charset="0"/>
                <a:cs typeface="Times New Roman" panose="02020603050405020304" pitchFamily="18" charset="0"/>
              </a:rPr>
              <a:t>Junio del 2019</a:t>
            </a:r>
          </a:p>
          <a:p>
            <a:pPr marL="285750" indent="-285750">
              <a:buClr>
                <a:schemeClr val="accent1"/>
              </a:buClr>
              <a:buFont typeface="Wingdings" panose="05000000000000000000" pitchFamily="2" charset="2"/>
              <a:buChar char="{"/>
            </a:pPr>
            <a:r>
              <a:rPr lang="es-VE" sz="1600" dirty="0" smtClean="0">
                <a:latin typeface="Times New Roman" panose="02020603050405020304" pitchFamily="18" charset="0"/>
                <a:cs typeface="Times New Roman" panose="02020603050405020304" pitchFamily="18" charset="0"/>
              </a:rPr>
              <a:t>Orientaciones </a:t>
            </a:r>
            <a:r>
              <a:rPr lang="es-VE" sz="1600" dirty="0">
                <a:latin typeface="Times New Roman" panose="02020603050405020304" pitchFamily="18" charset="0"/>
                <a:cs typeface="Times New Roman" panose="02020603050405020304" pitchFamily="18" charset="0"/>
              </a:rPr>
              <a:t>y asignaciones para el mantenimiento continuo  de los cultivos.</a:t>
            </a:r>
          </a:p>
        </p:txBody>
      </p:sp>
      <p:pic>
        <p:nvPicPr>
          <p:cNvPr id="10" name="Imagen 9"/>
          <p:cNvPicPr>
            <a:picLocks noChangeAspect="1"/>
          </p:cNvPicPr>
          <p:nvPr/>
        </p:nvPicPr>
        <p:blipFill>
          <a:blip r:embed="rId3"/>
          <a:stretch>
            <a:fillRect/>
          </a:stretch>
        </p:blipFill>
        <p:spPr>
          <a:xfrm>
            <a:off x="5056400" y="250536"/>
            <a:ext cx="7206097" cy="3322608"/>
          </a:xfrm>
          <a:prstGeom prst="rect">
            <a:avLst/>
          </a:prstGeom>
        </p:spPr>
      </p:pic>
      <p:sp>
        <p:nvSpPr>
          <p:cNvPr id="8" name="Rectángulo 7"/>
          <p:cNvSpPr/>
          <p:nvPr/>
        </p:nvSpPr>
        <p:spPr>
          <a:xfrm>
            <a:off x="6106732" y="282545"/>
            <a:ext cx="6096000" cy="646331"/>
          </a:xfrm>
          <a:prstGeom prst="rect">
            <a:avLst/>
          </a:prstGeom>
        </p:spPr>
        <p:txBody>
          <a:bodyPr>
            <a:spAutoFit/>
          </a:bodyPr>
          <a:lstStyle/>
          <a:p>
            <a:pPr algn="ctr"/>
            <a:r>
              <a:rPr lang="es-VE" dirty="0" smtClean="0">
                <a:latin typeface="Times New Roman" panose="02020603050405020304" pitchFamily="18" charset="0"/>
                <a:cs typeface="Times New Roman" panose="02020603050405020304" pitchFamily="18" charset="0"/>
              </a:rPr>
              <a:t>Recomendaciones</a:t>
            </a:r>
          </a:p>
          <a:p>
            <a:pPr algn="ctr"/>
            <a:endParaRPr lang="es-VE" dirty="0">
              <a:latin typeface="Times New Roman" panose="02020603050405020304" pitchFamily="18" charset="0"/>
              <a:cs typeface="Times New Roman" panose="02020603050405020304" pitchFamily="18" charset="0"/>
            </a:endParaRPr>
          </a:p>
        </p:txBody>
      </p:sp>
      <p:pic>
        <p:nvPicPr>
          <p:cNvPr id="11" name="Imagen 10"/>
          <p:cNvPicPr>
            <a:picLocks noChangeAspect="1"/>
          </p:cNvPicPr>
          <p:nvPr/>
        </p:nvPicPr>
        <p:blipFill>
          <a:blip r:embed="rId3"/>
          <a:stretch>
            <a:fillRect/>
          </a:stretch>
        </p:blipFill>
        <p:spPr>
          <a:xfrm flipV="1">
            <a:off x="5056400" y="1623940"/>
            <a:ext cx="7206097" cy="3322608"/>
          </a:xfrm>
          <a:prstGeom prst="rect">
            <a:avLst/>
          </a:prstGeom>
        </p:spPr>
      </p:pic>
      <p:sp>
        <p:nvSpPr>
          <p:cNvPr id="9" name="Rectángulo 8"/>
          <p:cNvSpPr/>
          <p:nvPr/>
        </p:nvSpPr>
        <p:spPr>
          <a:xfrm>
            <a:off x="6344991" y="1018599"/>
            <a:ext cx="5619482" cy="2554545"/>
          </a:xfrm>
          <a:prstGeom prst="rect">
            <a:avLst/>
          </a:prstGeom>
        </p:spPr>
        <p:txBody>
          <a:bodyPr wrap="square">
            <a:spAutoFit/>
          </a:bodyPr>
          <a:lstStyle/>
          <a:p>
            <a:r>
              <a:rPr lang="es-VE" sz="1600" dirty="0">
                <a:latin typeface="Times New Roman" panose="02020603050405020304" pitchFamily="18" charset="0"/>
                <a:cs typeface="Times New Roman" panose="02020603050405020304" pitchFamily="18" charset="0"/>
              </a:rPr>
              <a:t>De acuerdo a las actividades realizadas  se emiten las siguientes recomendaciones</a:t>
            </a:r>
            <a:r>
              <a:rPr lang="es-VE" sz="1600" dirty="0" smtClean="0">
                <a:latin typeface="Times New Roman" panose="02020603050405020304" pitchFamily="18" charset="0"/>
                <a:cs typeface="Times New Roman" panose="02020603050405020304" pitchFamily="18" charset="0"/>
              </a:rPr>
              <a:t>:</a:t>
            </a:r>
          </a:p>
          <a:p>
            <a:pPr marL="285750" indent="-285750">
              <a:buClr>
                <a:schemeClr val="accent1"/>
              </a:buClr>
              <a:buFont typeface="Wingdings" panose="05000000000000000000" pitchFamily="2" charset="2"/>
              <a:buChar char="{"/>
            </a:pPr>
            <a:endParaRPr lang="es-VE" sz="1600" dirty="0">
              <a:latin typeface="Times New Roman" panose="02020603050405020304" pitchFamily="18" charset="0"/>
              <a:cs typeface="Times New Roman" panose="02020603050405020304" pitchFamily="18" charset="0"/>
            </a:endParaRPr>
          </a:p>
          <a:p>
            <a:pPr marL="285750" indent="-285750">
              <a:buClr>
                <a:schemeClr val="accent1"/>
              </a:buClr>
              <a:buFont typeface="Wingdings" panose="05000000000000000000" pitchFamily="2" charset="2"/>
              <a:buChar char="{"/>
            </a:pPr>
            <a:r>
              <a:rPr lang="es-VE" sz="1600" dirty="0" smtClean="0">
                <a:latin typeface="Times New Roman" panose="02020603050405020304" pitchFamily="18" charset="0"/>
                <a:cs typeface="Times New Roman" panose="02020603050405020304" pitchFamily="18" charset="0"/>
              </a:rPr>
              <a:t>Continuar </a:t>
            </a:r>
            <a:r>
              <a:rPr lang="es-VE" sz="1600" dirty="0">
                <a:latin typeface="Times New Roman" panose="02020603050405020304" pitchFamily="18" charset="0"/>
                <a:cs typeface="Times New Roman" panose="02020603050405020304" pitchFamily="18" charset="0"/>
              </a:rPr>
              <a:t>incentivando a los estudiantes para la realización de prácticas agroecológicas a fin de mantener los cultivos de los rubros seleccionados en óptimas condiciones</a:t>
            </a:r>
            <a:r>
              <a:rPr lang="es-VE" sz="1600" dirty="0" smtClean="0">
                <a:latin typeface="Times New Roman" panose="02020603050405020304" pitchFamily="18" charset="0"/>
                <a:cs typeface="Times New Roman" panose="02020603050405020304" pitchFamily="18" charset="0"/>
              </a:rPr>
              <a:t>.</a:t>
            </a:r>
          </a:p>
          <a:p>
            <a:pPr marL="285750" indent="-285750">
              <a:buClr>
                <a:schemeClr val="accent1"/>
              </a:buClr>
              <a:buFont typeface="Wingdings" panose="05000000000000000000" pitchFamily="2" charset="2"/>
              <a:buChar char="{"/>
            </a:pPr>
            <a:endParaRPr lang="es-VE" sz="1600" dirty="0">
              <a:latin typeface="Times New Roman" panose="02020603050405020304" pitchFamily="18" charset="0"/>
              <a:cs typeface="Times New Roman" panose="02020603050405020304" pitchFamily="18" charset="0"/>
            </a:endParaRPr>
          </a:p>
          <a:p>
            <a:pPr marL="285750" indent="-285750">
              <a:buClr>
                <a:schemeClr val="accent1"/>
              </a:buClr>
              <a:buFont typeface="Wingdings" panose="05000000000000000000" pitchFamily="2" charset="2"/>
              <a:buChar char="{"/>
            </a:pPr>
            <a:r>
              <a:rPr lang="es-VE" sz="1600" dirty="0" smtClean="0">
                <a:latin typeface="Times New Roman" panose="02020603050405020304" pitchFamily="18" charset="0"/>
                <a:cs typeface="Times New Roman" panose="02020603050405020304" pitchFamily="18" charset="0"/>
              </a:rPr>
              <a:t>Involucrar </a:t>
            </a:r>
            <a:r>
              <a:rPr lang="es-VE" sz="1600" dirty="0">
                <a:latin typeface="Times New Roman" panose="02020603050405020304" pitchFamily="18" charset="0"/>
                <a:cs typeface="Times New Roman" panose="02020603050405020304" pitchFamily="18" charset="0"/>
              </a:rPr>
              <a:t>a todos los estudiantes de la institución, asi como a los padres, representantes y comunidad en el desarrollo de las prácticas agroecológicas. </a:t>
            </a:r>
          </a:p>
        </p:txBody>
      </p:sp>
    </p:spTree>
    <p:extLst>
      <p:ext uri="{BB962C8B-B14F-4D97-AF65-F5344CB8AC3E}">
        <p14:creationId xmlns:p14="http://schemas.microsoft.com/office/powerpoint/2010/main" val="4089202739"/>
      </p:ext>
    </p:extLst>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6">
                                            <p:txEl>
                                              <p:pRg st="0" end="0"/>
                                            </p:txEl>
                                          </p:spTgt>
                                        </p:tgtEl>
                                        <p:attrNameLst>
                                          <p:attrName>style.visibility</p:attrName>
                                        </p:attrNameLst>
                                      </p:cBhvr>
                                      <p:to>
                                        <p:strVal val="visible"/>
                                      </p:to>
                                    </p:set>
                                    <p:anim calcmode="lin" valueType="num">
                                      <p:cBhvr>
                                        <p:cTn id="13" dur="500" fill="hold"/>
                                        <p:tgtEl>
                                          <p:spTgt spid="6">
                                            <p:txEl>
                                              <p:pRg st="0" end="0"/>
                                            </p:txEl>
                                          </p:spTgt>
                                        </p:tgtEl>
                                        <p:attrNameLst>
                                          <p:attrName>ppt_w</p:attrName>
                                        </p:attrNameLst>
                                      </p:cBhvr>
                                      <p:tavLst>
                                        <p:tav tm="0">
                                          <p:val>
                                            <p:fltVal val="0"/>
                                          </p:val>
                                        </p:tav>
                                        <p:tav tm="100000">
                                          <p:val>
                                            <p:strVal val="#ppt_w"/>
                                          </p:val>
                                        </p:tav>
                                      </p:tavLst>
                                    </p:anim>
                                    <p:anim calcmode="lin" valueType="num">
                                      <p:cBhvr>
                                        <p:cTn id="14" dur="500" fill="hold"/>
                                        <p:tgtEl>
                                          <p:spTgt spid="6">
                                            <p:txEl>
                                              <p:pRg st="0" end="0"/>
                                            </p:txEl>
                                          </p:spTgt>
                                        </p:tgtEl>
                                        <p:attrNameLst>
                                          <p:attrName>ppt_h</p:attrName>
                                        </p:attrNameLst>
                                      </p:cBhvr>
                                      <p:tavLst>
                                        <p:tav tm="0">
                                          <p:val>
                                            <p:fltVal val="0"/>
                                          </p:val>
                                        </p:tav>
                                        <p:tav tm="100000">
                                          <p:val>
                                            <p:strVal val="#ppt_h"/>
                                          </p:val>
                                        </p:tav>
                                      </p:tavLst>
                                    </p:anim>
                                    <p:animEffect transition="in" filter="fade">
                                      <p:cBhvr>
                                        <p:cTn id="15" dur="500"/>
                                        <p:tgtEl>
                                          <p:spTgt spid="6">
                                            <p:txEl>
                                              <p:pRg st="0" end="0"/>
                                            </p:txEl>
                                          </p:spTgt>
                                        </p:tgtEl>
                                      </p:cBhvr>
                                    </p:animEffect>
                                  </p:childTnLst>
                                </p:cTn>
                              </p:par>
                            </p:childTnLst>
                          </p:cTn>
                        </p:par>
                        <p:par>
                          <p:cTn id="16" fill="hold">
                            <p:stCondLst>
                              <p:cond delay="1000"/>
                            </p:stCondLst>
                            <p:childTnLst>
                              <p:par>
                                <p:cTn id="17" presetID="53" presetClass="entr" presetSubtype="16" fill="hold" grpId="0" nodeType="afterEffect">
                                  <p:stCondLst>
                                    <p:cond delay="0"/>
                                  </p:stCondLst>
                                  <p:childTnLst>
                                    <p:set>
                                      <p:cBhvr>
                                        <p:cTn id="18" dur="1" fill="hold">
                                          <p:stCondLst>
                                            <p:cond delay="0"/>
                                          </p:stCondLst>
                                        </p:cTn>
                                        <p:tgtEl>
                                          <p:spTgt spid="6">
                                            <p:txEl>
                                              <p:pRg st="1" end="1"/>
                                            </p:txEl>
                                          </p:spTgt>
                                        </p:tgtEl>
                                        <p:attrNameLst>
                                          <p:attrName>style.visibility</p:attrName>
                                        </p:attrNameLst>
                                      </p:cBhvr>
                                      <p:to>
                                        <p:strVal val="visible"/>
                                      </p:to>
                                    </p:set>
                                    <p:anim calcmode="lin" valueType="num">
                                      <p:cBhvr>
                                        <p:cTn id="19" dur="500" fill="hold"/>
                                        <p:tgtEl>
                                          <p:spTgt spid="6">
                                            <p:txEl>
                                              <p:pRg st="1" end="1"/>
                                            </p:txEl>
                                          </p:spTgt>
                                        </p:tgtEl>
                                        <p:attrNameLst>
                                          <p:attrName>ppt_w</p:attrName>
                                        </p:attrNameLst>
                                      </p:cBhvr>
                                      <p:tavLst>
                                        <p:tav tm="0">
                                          <p:val>
                                            <p:fltVal val="0"/>
                                          </p:val>
                                        </p:tav>
                                        <p:tav tm="100000">
                                          <p:val>
                                            <p:strVal val="#ppt_w"/>
                                          </p:val>
                                        </p:tav>
                                      </p:tavLst>
                                    </p:anim>
                                    <p:anim calcmode="lin" valueType="num">
                                      <p:cBhvr>
                                        <p:cTn id="20" dur="500" fill="hold"/>
                                        <p:tgtEl>
                                          <p:spTgt spid="6">
                                            <p:txEl>
                                              <p:pRg st="1" end="1"/>
                                            </p:txEl>
                                          </p:spTgt>
                                        </p:tgtEl>
                                        <p:attrNameLst>
                                          <p:attrName>ppt_h</p:attrName>
                                        </p:attrNameLst>
                                      </p:cBhvr>
                                      <p:tavLst>
                                        <p:tav tm="0">
                                          <p:val>
                                            <p:fltVal val="0"/>
                                          </p:val>
                                        </p:tav>
                                        <p:tav tm="100000">
                                          <p:val>
                                            <p:strVal val="#ppt_h"/>
                                          </p:val>
                                        </p:tav>
                                      </p:tavLst>
                                    </p:anim>
                                    <p:animEffect transition="in" filter="fade">
                                      <p:cBhvr>
                                        <p:cTn id="21" dur="500"/>
                                        <p:tgtEl>
                                          <p:spTgt spid="6">
                                            <p:txEl>
                                              <p:pRg st="1" end="1"/>
                                            </p:txEl>
                                          </p:spTgt>
                                        </p:tgtEl>
                                      </p:cBhvr>
                                    </p:animEffect>
                                  </p:childTnLst>
                                </p:cTn>
                              </p:par>
                            </p:childTnLst>
                          </p:cTn>
                        </p:par>
                        <p:par>
                          <p:cTn id="22" fill="hold">
                            <p:stCondLst>
                              <p:cond delay="1500"/>
                            </p:stCondLst>
                            <p:childTnLst>
                              <p:par>
                                <p:cTn id="23" presetID="53" presetClass="entr" presetSubtype="16" fill="hold" grpId="0" nodeType="afterEffect">
                                  <p:stCondLst>
                                    <p:cond delay="0"/>
                                  </p:stCondLst>
                                  <p:childTnLst>
                                    <p:set>
                                      <p:cBhvr>
                                        <p:cTn id="24" dur="1" fill="hold">
                                          <p:stCondLst>
                                            <p:cond delay="0"/>
                                          </p:stCondLst>
                                        </p:cTn>
                                        <p:tgtEl>
                                          <p:spTgt spid="6">
                                            <p:txEl>
                                              <p:pRg st="3" end="3"/>
                                            </p:txEl>
                                          </p:spTgt>
                                        </p:tgtEl>
                                        <p:attrNameLst>
                                          <p:attrName>style.visibility</p:attrName>
                                        </p:attrNameLst>
                                      </p:cBhvr>
                                      <p:to>
                                        <p:strVal val="visible"/>
                                      </p:to>
                                    </p:set>
                                    <p:anim calcmode="lin" valueType="num">
                                      <p:cBhvr>
                                        <p:cTn id="25" dur="500" fill="hold"/>
                                        <p:tgtEl>
                                          <p:spTgt spid="6">
                                            <p:txEl>
                                              <p:pRg st="3" end="3"/>
                                            </p:txEl>
                                          </p:spTgt>
                                        </p:tgtEl>
                                        <p:attrNameLst>
                                          <p:attrName>ppt_w</p:attrName>
                                        </p:attrNameLst>
                                      </p:cBhvr>
                                      <p:tavLst>
                                        <p:tav tm="0">
                                          <p:val>
                                            <p:fltVal val="0"/>
                                          </p:val>
                                        </p:tav>
                                        <p:tav tm="100000">
                                          <p:val>
                                            <p:strVal val="#ppt_w"/>
                                          </p:val>
                                        </p:tav>
                                      </p:tavLst>
                                    </p:anim>
                                    <p:anim calcmode="lin" valueType="num">
                                      <p:cBhvr>
                                        <p:cTn id="26" dur="500" fill="hold"/>
                                        <p:tgtEl>
                                          <p:spTgt spid="6">
                                            <p:txEl>
                                              <p:pRg st="3" end="3"/>
                                            </p:txEl>
                                          </p:spTgt>
                                        </p:tgtEl>
                                        <p:attrNameLst>
                                          <p:attrName>ppt_h</p:attrName>
                                        </p:attrNameLst>
                                      </p:cBhvr>
                                      <p:tavLst>
                                        <p:tav tm="0">
                                          <p:val>
                                            <p:fltVal val="0"/>
                                          </p:val>
                                        </p:tav>
                                        <p:tav tm="100000">
                                          <p:val>
                                            <p:strVal val="#ppt_h"/>
                                          </p:val>
                                        </p:tav>
                                      </p:tavLst>
                                    </p:anim>
                                    <p:animEffect transition="in" filter="fade">
                                      <p:cBhvr>
                                        <p:cTn id="27" dur="500"/>
                                        <p:tgtEl>
                                          <p:spTgt spid="6">
                                            <p:txEl>
                                              <p:pRg st="3" end="3"/>
                                            </p:txEl>
                                          </p:spTgt>
                                        </p:tgtEl>
                                      </p:cBhvr>
                                    </p:animEffect>
                                  </p:childTnLst>
                                </p:cTn>
                              </p:par>
                            </p:childTnLst>
                          </p:cTn>
                        </p:par>
                        <p:par>
                          <p:cTn id="28" fill="hold">
                            <p:stCondLst>
                              <p:cond delay="2000"/>
                            </p:stCondLst>
                            <p:childTnLst>
                              <p:par>
                                <p:cTn id="29" presetID="53" presetClass="entr" presetSubtype="16" fill="hold" grpId="0" nodeType="afterEffect">
                                  <p:stCondLst>
                                    <p:cond delay="0"/>
                                  </p:stCondLst>
                                  <p:childTnLst>
                                    <p:set>
                                      <p:cBhvr>
                                        <p:cTn id="30" dur="1" fill="hold">
                                          <p:stCondLst>
                                            <p:cond delay="0"/>
                                          </p:stCondLst>
                                        </p:cTn>
                                        <p:tgtEl>
                                          <p:spTgt spid="6">
                                            <p:txEl>
                                              <p:pRg st="4" end="4"/>
                                            </p:txEl>
                                          </p:spTgt>
                                        </p:tgtEl>
                                        <p:attrNameLst>
                                          <p:attrName>style.visibility</p:attrName>
                                        </p:attrNameLst>
                                      </p:cBhvr>
                                      <p:to>
                                        <p:strVal val="visible"/>
                                      </p:to>
                                    </p:set>
                                    <p:anim calcmode="lin" valueType="num">
                                      <p:cBhvr>
                                        <p:cTn id="31" dur="500" fill="hold"/>
                                        <p:tgtEl>
                                          <p:spTgt spid="6">
                                            <p:txEl>
                                              <p:pRg st="4" end="4"/>
                                            </p:txEl>
                                          </p:spTgt>
                                        </p:tgtEl>
                                        <p:attrNameLst>
                                          <p:attrName>ppt_w</p:attrName>
                                        </p:attrNameLst>
                                      </p:cBhvr>
                                      <p:tavLst>
                                        <p:tav tm="0">
                                          <p:val>
                                            <p:fltVal val="0"/>
                                          </p:val>
                                        </p:tav>
                                        <p:tav tm="100000">
                                          <p:val>
                                            <p:strVal val="#ppt_w"/>
                                          </p:val>
                                        </p:tav>
                                      </p:tavLst>
                                    </p:anim>
                                    <p:anim calcmode="lin" valueType="num">
                                      <p:cBhvr>
                                        <p:cTn id="32" dur="500" fill="hold"/>
                                        <p:tgtEl>
                                          <p:spTgt spid="6">
                                            <p:txEl>
                                              <p:pRg st="4" end="4"/>
                                            </p:txEl>
                                          </p:spTgt>
                                        </p:tgtEl>
                                        <p:attrNameLst>
                                          <p:attrName>ppt_h</p:attrName>
                                        </p:attrNameLst>
                                      </p:cBhvr>
                                      <p:tavLst>
                                        <p:tav tm="0">
                                          <p:val>
                                            <p:fltVal val="0"/>
                                          </p:val>
                                        </p:tav>
                                        <p:tav tm="100000">
                                          <p:val>
                                            <p:strVal val="#ppt_h"/>
                                          </p:val>
                                        </p:tav>
                                      </p:tavLst>
                                    </p:anim>
                                    <p:animEffect transition="in" filter="fade">
                                      <p:cBhvr>
                                        <p:cTn id="33" dur="500"/>
                                        <p:tgtEl>
                                          <p:spTgt spid="6">
                                            <p:txEl>
                                              <p:pRg st="4" end="4"/>
                                            </p:txEl>
                                          </p:spTgt>
                                        </p:tgtEl>
                                      </p:cBhvr>
                                    </p:animEffect>
                                  </p:childTnLst>
                                </p:cTn>
                              </p:par>
                            </p:childTnLst>
                          </p:cTn>
                        </p:par>
                        <p:par>
                          <p:cTn id="34" fill="hold">
                            <p:stCondLst>
                              <p:cond delay="2500"/>
                            </p:stCondLst>
                            <p:childTnLst>
                              <p:par>
                                <p:cTn id="35" presetID="53" presetClass="entr" presetSubtype="16" fill="hold" grpId="0" nodeType="afterEffect">
                                  <p:stCondLst>
                                    <p:cond delay="0"/>
                                  </p:stCondLst>
                                  <p:childTnLst>
                                    <p:set>
                                      <p:cBhvr>
                                        <p:cTn id="36" dur="1" fill="hold">
                                          <p:stCondLst>
                                            <p:cond delay="0"/>
                                          </p:stCondLst>
                                        </p:cTn>
                                        <p:tgtEl>
                                          <p:spTgt spid="6">
                                            <p:txEl>
                                              <p:pRg st="6" end="6"/>
                                            </p:txEl>
                                          </p:spTgt>
                                        </p:tgtEl>
                                        <p:attrNameLst>
                                          <p:attrName>style.visibility</p:attrName>
                                        </p:attrNameLst>
                                      </p:cBhvr>
                                      <p:to>
                                        <p:strVal val="visible"/>
                                      </p:to>
                                    </p:set>
                                    <p:anim calcmode="lin" valueType="num">
                                      <p:cBhvr>
                                        <p:cTn id="37" dur="500" fill="hold"/>
                                        <p:tgtEl>
                                          <p:spTgt spid="6">
                                            <p:txEl>
                                              <p:pRg st="6" end="6"/>
                                            </p:txEl>
                                          </p:spTgt>
                                        </p:tgtEl>
                                        <p:attrNameLst>
                                          <p:attrName>ppt_w</p:attrName>
                                        </p:attrNameLst>
                                      </p:cBhvr>
                                      <p:tavLst>
                                        <p:tav tm="0">
                                          <p:val>
                                            <p:fltVal val="0"/>
                                          </p:val>
                                        </p:tav>
                                        <p:tav tm="100000">
                                          <p:val>
                                            <p:strVal val="#ppt_w"/>
                                          </p:val>
                                        </p:tav>
                                      </p:tavLst>
                                    </p:anim>
                                    <p:anim calcmode="lin" valueType="num">
                                      <p:cBhvr>
                                        <p:cTn id="38" dur="500" fill="hold"/>
                                        <p:tgtEl>
                                          <p:spTgt spid="6">
                                            <p:txEl>
                                              <p:pRg st="6" end="6"/>
                                            </p:txEl>
                                          </p:spTgt>
                                        </p:tgtEl>
                                        <p:attrNameLst>
                                          <p:attrName>ppt_h</p:attrName>
                                        </p:attrNameLst>
                                      </p:cBhvr>
                                      <p:tavLst>
                                        <p:tav tm="0">
                                          <p:val>
                                            <p:fltVal val="0"/>
                                          </p:val>
                                        </p:tav>
                                        <p:tav tm="100000">
                                          <p:val>
                                            <p:strVal val="#ppt_h"/>
                                          </p:val>
                                        </p:tav>
                                      </p:tavLst>
                                    </p:anim>
                                    <p:animEffect transition="in" filter="fade">
                                      <p:cBhvr>
                                        <p:cTn id="39" dur="500"/>
                                        <p:tgtEl>
                                          <p:spTgt spid="6">
                                            <p:txEl>
                                              <p:pRg st="6" end="6"/>
                                            </p:txEl>
                                          </p:spTgt>
                                        </p:tgtEl>
                                      </p:cBhvr>
                                    </p:animEffect>
                                  </p:childTnLst>
                                </p:cTn>
                              </p:par>
                            </p:childTnLst>
                          </p:cTn>
                        </p:par>
                        <p:par>
                          <p:cTn id="40" fill="hold">
                            <p:stCondLst>
                              <p:cond delay="3000"/>
                            </p:stCondLst>
                            <p:childTnLst>
                              <p:par>
                                <p:cTn id="41" presetID="53" presetClass="entr" presetSubtype="16" fill="hold" grpId="0" nodeType="afterEffect">
                                  <p:stCondLst>
                                    <p:cond delay="0"/>
                                  </p:stCondLst>
                                  <p:childTnLst>
                                    <p:set>
                                      <p:cBhvr>
                                        <p:cTn id="42" dur="1" fill="hold">
                                          <p:stCondLst>
                                            <p:cond delay="0"/>
                                          </p:stCondLst>
                                        </p:cTn>
                                        <p:tgtEl>
                                          <p:spTgt spid="6">
                                            <p:txEl>
                                              <p:pRg st="7" end="7"/>
                                            </p:txEl>
                                          </p:spTgt>
                                        </p:tgtEl>
                                        <p:attrNameLst>
                                          <p:attrName>style.visibility</p:attrName>
                                        </p:attrNameLst>
                                      </p:cBhvr>
                                      <p:to>
                                        <p:strVal val="visible"/>
                                      </p:to>
                                    </p:set>
                                    <p:anim calcmode="lin" valueType="num">
                                      <p:cBhvr>
                                        <p:cTn id="43" dur="500" fill="hold"/>
                                        <p:tgtEl>
                                          <p:spTgt spid="6">
                                            <p:txEl>
                                              <p:pRg st="7" end="7"/>
                                            </p:txEl>
                                          </p:spTgt>
                                        </p:tgtEl>
                                        <p:attrNameLst>
                                          <p:attrName>ppt_w</p:attrName>
                                        </p:attrNameLst>
                                      </p:cBhvr>
                                      <p:tavLst>
                                        <p:tav tm="0">
                                          <p:val>
                                            <p:fltVal val="0"/>
                                          </p:val>
                                        </p:tav>
                                        <p:tav tm="100000">
                                          <p:val>
                                            <p:strVal val="#ppt_w"/>
                                          </p:val>
                                        </p:tav>
                                      </p:tavLst>
                                    </p:anim>
                                    <p:anim calcmode="lin" valueType="num">
                                      <p:cBhvr>
                                        <p:cTn id="44" dur="500" fill="hold"/>
                                        <p:tgtEl>
                                          <p:spTgt spid="6">
                                            <p:txEl>
                                              <p:pRg st="7" end="7"/>
                                            </p:txEl>
                                          </p:spTgt>
                                        </p:tgtEl>
                                        <p:attrNameLst>
                                          <p:attrName>ppt_h</p:attrName>
                                        </p:attrNameLst>
                                      </p:cBhvr>
                                      <p:tavLst>
                                        <p:tav tm="0">
                                          <p:val>
                                            <p:fltVal val="0"/>
                                          </p:val>
                                        </p:tav>
                                        <p:tav tm="100000">
                                          <p:val>
                                            <p:strVal val="#ppt_h"/>
                                          </p:val>
                                        </p:tav>
                                      </p:tavLst>
                                    </p:anim>
                                    <p:animEffect transition="in" filter="fade">
                                      <p:cBhvr>
                                        <p:cTn id="45" dur="500"/>
                                        <p:tgtEl>
                                          <p:spTgt spid="6">
                                            <p:txEl>
                                              <p:pRg st="7" end="7"/>
                                            </p:txEl>
                                          </p:spTgt>
                                        </p:tgtEl>
                                      </p:cBhvr>
                                    </p:animEffect>
                                  </p:childTnLst>
                                </p:cTn>
                              </p:par>
                            </p:childTnLst>
                          </p:cTn>
                        </p:par>
                        <p:par>
                          <p:cTn id="46" fill="hold">
                            <p:stCondLst>
                              <p:cond delay="3500"/>
                            </p:stCondLst>
                            <p:childTnLst>
                              <p:par>
                                <p:cTn id="47" presetID="53" presetClass="entr" presetSubtype="16" fill="hold" grpId="0" nodeType="afterEffect">
                                  <p:stCondLst>
                                    <p:cond delay="0"/>
                                  </p:stCondLst>
                                  <p:childTnLst>
                                    <p:set>
                                      <p:cBhvr>
                                        <p:cTn id="48" dur="1" fill="hold">
                                          <p:stCondLst>
                                            <p:cond delay="0"/>
                                          </p:stCondLst>
                                        </p:cTn>
                                        <p:tgtEl>
                                          <p:spTgt spid="6">
                                            <p:txEl>
                                              <p:pRg st="8" end="8"/>
                                            </p:txEl>
                                          </p:spTgt>
                                        </p:tgtEl>
                                        <p:attrNameLst>
                                          <p:attrName>style.visibility</p:attrName>
                                        </p:attrNameLst>
                                      </p:cBhvr>
                                      <p:to>
                                        <p:strVal val="visible"/>
                                      </p:to>
                                    </p:set>
                                    <p:anim calcmode="lin" valueType="num">
                                      <p:cBhvr>
                                        <p:cTn id="49" dur="500" fill="hold"/>
                                        <p:tgtEl>
                                          <p:spTgt spid="6">
                                            <p:txEl>
                                              <p:pRg st="8" end="8"/>
                                            </p:txEl>
                                          </p:spTgt>
                                        </p:tgtEl>
                                        <p:attrNameLst>
                                          <p:attrName>ppt_w</p:attrName>
                                        </p:attrNameLst>
                                      </p:cBhvr>
                                      <p:tavLst>
                                        <p:tav tm="0">
                                          <p:val>
                                            <p:fltVal val="0"/>
                                          </p:val>
                                        </p:tav>
                                        <p:tav tm="100000">
                                          <p:val>
                                            <p:strVal val="#ppt_w"/>
                                          </p:val>
                                        </p:tav>
                                      </p:tavLst>
                                    </p:anim>
                                    <p:anim calcmode="lin" valueType="num">
                                      <p:cBhvr>
                                        <p:cTn id="50" dur="500" fill="hold"/>
                                        <p:tgtEl>
                                          <p:spTgt spid="6">
                                            <p:txEl>
                                              <p:pRg st="8" end="8"/>
                                            </p:txEl>
                                          </p:spTgt>
                                        </p:tgtEl>
                                        <p:attrNameLst>
                                          <p:attrName>ppt_h</p:attrName>
                                        </p:attrNameLst>
                                      </p:cBhvr>
                                      <p:tavLst>
                                        <p:tav tm="0">
                                          <p:val>
                                            <p:fltVal val="0"/>
                                          </p:val>
                                        </p:tav>
                                        <p:tav tm="100000">
                                          <p:val>
                                            <p:strVal val="#ppt_h"/>
                                          </p:val>
                                        </p:tav>
                                      </p:tavLst>
                                    </p:anim>
                                    <p:animEffect transition="in" filter="fade">
                                      <p:cBhvr>
                                        <p:cTn id="51" dur="500"/>
                                        <p:tgtEl>
                                          <p:spTgt spid="6">
                                            <p:txEl>
                                              <p:pRg st="8" end="8"/>
                                            </p:txEl>
                                          </p:spTgt>
                                        </p:tgtEl>
                                      </p:cBhvr>
                                    </p:animEffect>
                                  </p:childTnLst>
                                </p:cTn>
                              </p:par>
                            </p:childTnLst>
                          </p:cTn>
                        </p:par>
                        <p:par>
                          <p:cTn id="52" fill="hold">
                            <p:stCondLst>
                              <p:cond delay="4000"/>
                            </p:stCondLst>
                            <p:childTnLst>
                              <p:par>
                                <p:cTn id="53" presetID="53" presetClass="entr" presetSubtype="16" fill="hold" grpId="0" nodeType="afterEffect">
                                  <p:stCondLst>
                                    <p:cond delay="0"/>
                                  </p:stCondLst>
                                  <p:childTnLst>
                                    <p:set>
                                      <p:cBhvr>
                                        <p:cTn id="54" dur="1" fill="hold">
                                          <p:stCondLst>
                                            <p:cond delay="0"/>
                                          </p:stCondLst>
                                        </p:cTn>
                                        <p:tgtEl>
                                          <p:spTgt spid="6">
                                            <p:txEl>
                                              <p:pRg st="9" end="9"/>
                                            </p:txEl>
                                          </p:spTgt>
                                        </p:tgtEl>
                                        <p:attrNameLst>
                                          <p:attrName>style.visibility</p:attrName>
                                        </p:attrNameLst>
                                      </p:cBhvr>
                                      <p:to>
                                        <p:strVal val="visible"/>
                                      </p:to>
                                    </p:set>
                                    <p:anim calcmode="lin" valueType="num">
                                      <p:cBhvr>
                                        <p:cTn id="55" dur="500" fill="hold"/>
                                        <p:tgtEl>
                                          <p:spTgt spid="6">
                                            <p:txEl>
                                              <p:pRg st="9" end="9"/>
                                            </p:txEl>
                                          </p:spTgt>
                                        </p:tgtEl>
                                        <p:attrNameLst>
                                          <p:attrName>ppt_w</p:attrName>
                                        </p:attrNameLst>
                                      </p:cBhvr>
                                      <p:tavLst>
                                        <p:tav tm="0">
                                          <p:val>
                                            <p:fltVal val="0"/>
                                          </p:val>
                                        </p:tav>
                                        <p:tav tm="100000">
                                          <p:val>
                                            <p:strVal val="#ppt_w"/>
                                          </p:val>
                                        </p:tav>
                                      </p:tavLst>
                                    </p:anim>
                                    <p:anim calcmode="lin" valueType="num">
                                      <p:cBhvr>
                                        <p:cTn id="56" dur="500" fill="hold"/>
                                        <p:tgtEl>
                                          <p:spTgt spid="6">
                                            <p:txEl>
                                              <p:pRg st="9" end="9"/>
                                            </p:txEl>
                                          </p:spTgt>
                                        </p:tgtEl>
                                        <p:attrNameLst>
                                          <p:attrName>ppt_h</p:attrName>
                                        </p:attrNameLst>
                                      </p:cBhvr>
                                      <p:tavLst>
                                        <p:tav tm="0">
                                          <p:val>
                                            <p:fltVal val="0"/>
                                          </p:val>
                                        </p:tav>
                                        <p:tav tm="100000">
                                          <p:val>
                                            <p:strVal val="#ppt_h"/>
                                          </p:val>
                                        </p:tav>
                                      </p:tavLst>
                                    </p:anim>
                                    <p:animEffect transition="in" filter="fade">
                                      <p:cBhvr>
                                        <p:cTn id="57" dur="500"/>
                                        <p:tgtEl>
                                          <p:spTgt spid="6">
                                            <p:txEl>
                                              <p:pRg st="9" end="9"/>
                                            </p:txEl>
                                          </p:spTgt>
                                        </p:tgtEl>
                                      </p:cBhvr>
                                    </p:animEffect>
                                  </p:childTnLst>
                                </p:cTn>
                              </p:par>
                            </p:childTnLst>
                          </p:cTn>
                        </p:par>
                        <p:par>
                          <p:cTn id="58" fill="hold">
                            <p:stCondLst>
                              <p:cond delay="4500"/>
                            </p:stCondLst>
                            <p:childTnLst>
                              <p:par>
                                <p:cTn id="59" presetID="53" presetClass="entr" presetSubtype="16" fill="hold" grpId="0" nodeType="afterEffect">
                                  <p:stCondLst>
                                    <p:cond delay="0"/>
                                  </p:stCondLst>
                                  <p:childTnLst>
                                    <p:set>
                                      <p:cBhvr>
                                        <p:cTn id="60" dur="1" fill="hold">
                                          <p:stCondLst>
                                            <p:cond delay="0"/>
                                          </p:stCondLst>
                                        </p:cTn>
                                        <p:tgtEl>
                                          <p:spTgt spid="6">
                                            <p:txEl>
                                              <p:pRg st="10" end="10"/>
                                            </p:txEl>
                                          </p:spTgt>
                                        </p:tgtEl>
                                        <p:attrNameLst>
                                          <p:attrName>style.visibility</p:attrName>
                                        </p:attrNameLst>
                                      </p:cBhvr>
                                      <p:to>
                                        <p:strVal val="visible"/>
                                      </p:to>
                                    </p:set>
                                    <p:anim calcmode="lin" valueType="num">
                                      <p:cBhvr>
                                        <p:cTn id="61" dur="500" fill="hold"/>
                                        <p:tgtEl>
                                          <p:spTgt spid="6">
                                            <p:txEl>
                                              <p:pRg st="10" end="10"/>
                                            </p:txEl>
                                          </p:spTgt>
                                        </p:tgtEl>
                                        <p:attrNameLst>
                                          <p:attrName>ppt_w</p:attrName>
                                        </p:attrNameLst>
                                      </p:cBhvr>
                                      <p:tavLst>
                                        <p:tav tm="0">
                                          <p:val>
                                            <p:fltVal val="0"/>
                                          </p:val>
                                        </p:tav>
                                        <p:tav tm="100000">
                                          <p:val>
                                            <p:strVal val="#ppt_w"/>
                                          </p:val>
                                        </p:tav>
                                      </p:tavLst>
                                    </p:anim>
                                    <p:anim calcmode="lin" valueType="num">
                                      <p:cBhvr>
                                        <p:cTn id="62" dur="500" fill="hold"/>
                                        <p:tgtEl>
                                          <p:spTgt spid="6">
                                            <p:txEl>
                                              <p:pRg st="10" end="10"/>
                                            </p:txEl>
                                          </p:spTgt>
                                        </p:tgtEl>
                                        <p:attrNameLst>
                                          <p:attrName>ppt_h</p:attrName>
                                        </p:attrNameLst>
                                      </p:cBhvr>
                                      <p:tavLst>
                                        <p:tav tm="0">
                                          <p:val>
                                            <p:fltVal val="0"/>
                                          </p:val>
                                        </p:tav>
                                        <p:tav tm="100000">
                                          <p:val>
                                            <p:strVal val="#ppt_h"/>
                                          </p:val>
                                        </p:tav>
                                      </p:tavLst>
                                    </p:anim>
                                    <p:animEffect transition="in" filter="fade">
                                      <p:cBhvr>
                                        <p:cTn id="63" dur="500"/>
                                        <p:tgtEl>
                                          <p:spTgt spid="6">
                                            <p:txEl>
                                              <p:pRg st="10" end="10"/>
                                            </p:txEl>
                                          </p:spTgt>
                                        </p:tgtEl>
                                      </p:cBhvr>
                                    </p:animEffect>
                                  </p:childTnLst>
                                </p:cTn>
                              </p:par>
                            </p:childTnLst>
                          </p:cTn>
                        </p:par>
                        <p:par>
                          <p:cTn id="64" fill="hold">
                            <p:stCondLst>
                              <p:cond delay="5000"/>
                            </p:stCondLst>
                            <p:childTnLst>
                              <p:par>
                                <p:cTn id="65" presetID="53" presetClass="entr" presetSubtype="16" fill="hold" grpId="0" nodeType="afterEffect">
                                  <p:stCondLst>
                                    <p:cond delay="0"/>
                                  </p:stCondLst>
                                  <p:childTnLst>
                                    <p:set>
                                      <p:cBhvr>
                                        <p:cTn id="66" dur="1" fill="hold">
                                          <p:stCondLst>
                                            <p:cond delay="0"/>
                                          </p:stCondLst>
                                        </p:cTn>
                                        <p:tgtEl>
                                          <p:spTgt spid="6">
                                            <p:txEl>
                                              <p:pRg st="12" end="12"/>
                                            </p:txEl>
                                          </p:spTgt>
                                        </p:tgtEl>
                                        <p:attrNameLst>
                                          <p:attrName>style.visibility</p:attrName>
                                        </p:attrNameLst>
                                      </p:cBhvr>
                                      <p:to>
                                        <p:strVal val="visible"/>
                                      </p:to>
                                    </p:set>
                                    <p:anim calcmode="lin" valueType="num">
                                      <p:cBhvr>
                                        <p:cTn id="67" dur="500" fill="hold"/>
                                        <p:tgtEl>
                                          <p:spTgt spid="6">
                                            <p:txEl>
                                              <p:pRg st="12" end="12"/>
                                            </p:txEl>
                                          </p:spTgt>
                                        </p:tgtEl>
                                        <p:attrNameLst>
                                          <p:attrName>ppt_w</p:attrName>
                                        </p:attrNameLst>
                                      </p:cBhvr>
                                      <p:tavLst>
                                        <p:tav tm="0">
                                          <p:val>
                                            <p:fltVal val="0"/>
                                          </p:val>
                                        </p:tav>
                                        <p:tav tm="100000">
                                          <p:val>
                                            <p:strVal val="#ppt_w"/>
                                          </p:val>
                                        </p:tav>
                                      </p:tavLst>
                                    </p:anim>
                                    <p:anim calcmode="lin" valueType="num">
                                      <p:cBhvr>
                                        <p:cTn id="68" dur="500" fill="hold"/>
                                        <p:tgtEl>
                                          <p:spTgt spid="6">
                                            <p:txEl>
                                              <p:pRg st="12" end="12"/>
                                            </p:txEl>
                                          </p:spTgt>
                                        </p:tgtEl>
                                        <p:attrNameLst>
                                          <p:attrName>ppt_h</p:attrName>
                                        </p:attrNameLst>
                                      </p:cBhvr>
                                      <p:tavLst>
                                        <p:tav tm="0">
                                          <p:val>
                                            <p:fltVal val="0"/>
                                          </p:val>
                                        </p:tav>
                                        <p:tav tm="100000">
                                          <p:val>
                                            <p:strVal val="#ppt_h"/>
                                          </p:val>
                                        </p:tav>
                                      </p:tavLst>
                                    </p:anim>
                                    <p:animEffect transition="in" filter="fade">
                                      <p:cBhvr>
                                        <p:cTn id="69" dur="500"/>
                                        <p:tgtEl>
                                          <p:spTgt spid="6">
                                            <p:txEl>
                                              <p:pRg st="12" end="12"/>
                                            </p:txEl>
                                          </p:spTgt>
                                        </p:tgtEl>
                                      </p:cBhvr>
                                    </p:animEffect>
                                  </p:childTnLst>
                                </p:cTn>
                              </p:par>
                            </p:childTnLst>
                          </p:cTn>
                        </p:par>
                        <p:par>
                          <p:cTn id="70" fill="hold">
                            <p:stCondLst>
                              <p:cond delay="5500"/>
                            </p:stCondLst>
                            <p:childTnLst>
                              <p:par>
                                <p:cTn id="71" presetID="53" presetClass="entr" presetSubtype="16" fill="hold" grpId="0" nodeType="afterEffect">
                                  <p:stCondLst>
                                    <p:cond delay="0"/>
                                  </p:stCondLst>
                                  <p:childTnLst>
                                    <p:set>
                                      <p:cBhvr>
                                        <p:cTn id="72" dur="1" fill="hold">
                                          <p:stCondLst>
                                            <p:cond delay="0"/>
                                          </p:stCondLst>
                                        </p:cTn>
                                        <p:tgtEl>
                                          <p:spTgt spid="6">
                                            <p:txEl>
                                              <p:pRg st="13" end="13"/>
                                            </p:txEl>
                                          </p:spTgt>
                                        </p:tgtEl>
                                        <p:attrNameLst>
                                          <p:attrName>style.visibility</p:attrName>
                                        </p:attrNameLst>
                                      </p:cBhvr>
                                      <p:to>
                                        <p:strVal val="visible"/>
                                      </p:to>
                                    </p:set>
                                    <p:anim calcmode="lin" valueType="num">
                                      <p:cBhvr>
                                        <p:cTn id="73" dur="500" fill="hold"/>
                                        <p:tgtEl>
                                          <p:spTgt spid="6">
                                            <p:txEl>
                                              <p:pRg st="13" end="13"/>
                                            </p:txEl>
                                          </p:spTgt>
                                        </p:tgtEl>
                                        <p:attrNameLst>
                                          <p:attrName>ppt_w</p:attrName>
                                        </p:attrNameLst>
                                      </p:cBhvr>
                                      <p:tavLst>
                                        <p:tav tm="0">
                                          <p:val>
                                            <p:fltVal val="0"/>
                                          </p:val>
                                        </p:tav>
                                        <p:tav tm="100000">
                                          <p:val>
                                            <p:strVal val="#ppt_w"/>
                                          </p:val>
                                        </p:tav>
                                      </p:tavLst>
                                    </p:anim>
                                    <p:anim calcmode="lin" valueType="num">
                                      <p:cBhvr>
                                        <p:cTn id="74" dur="500" fill="hold"/>
                                        <p:tgtEl>
                                          <p:spTgt spid="6">
                                            <p:txEl>
                                              <p:pRg st="13" end="13"/>
                                            </p:txEl>
                                          </p:spTgt>
                                        </p:tgtEl>
                                        <p:attrNameLst>
                                          <p:attrName>ppt_h</p:attrName>
                                        </p:attrNameLst>
                                      </p:cBhvr>
                                      <p:tavLst>
                                        <p:tav tm="0">
                                          <p:val>
                                            <p:fltVal val="0"/>
                                          </p:val>
                                        </p:tav>
                                        <p:tav tm="100000">
                                          <p:val>
                                            <p:strVal val="#ppt_h"/>
                                          </p:val>
                                        </p:tav>
                                      </p:tavLst>
                                    </p:anim>
                                    <p:animEffect transition="in" filter="fade">
                                      <p:cBhvr>
                                        <p:cTn id="75" dur="500"/>
                                        <p:tgtEl>
                                          <p:spTgt spid="6">
                                            <p:txEl>
                                              <p:pRg st="13" end="13"/>
                                            </p:txEl>
                                          </p:spTgt>
                                        </p:tgtEl>
                                      </p:cBhvr>
                                    </p:animEffect>
                                  </p:childTnLst>
                                </p:cTn>
                              </p:par>
                            </p:childTnLst>
                          </p:cTn>
                        </p:par>
                      </p:childTnLst>
                    </p:cTn>
                  </p:par>
                  <p:par>
                    <p:cTn id="76" fill="hold">
                      <p:stCondLst>
                        <p:cond delay="indefinite"/>
                      </p:stCondLst>
                      <p:childTnLst>
                        <p:par>
                          <p:cTn id="77" fill="hold">
                            <p:stCondLst>
                              <p:cond delay="0"/>
                            </p:stCondLst>
                            <p:childTnLst>
                              <p:par>
                                <p:cTn id="78" presetID="53" presetClass="entr" presetSubtype="16" fill="hold" nodeType="clickEffect">
                                  <p:stCondLst>
                                    <p:cond delay="0"/>
                                  </p:stCondLst>
                                  <p:childTnLst>
                                    <p:set>
                                      <p:cBhvr>
                                        <p:cTn id="79" dur="1" fill="hold">
                                          <p:stCondLst>
                                            <p:cond delay="0"/>
                                          </p:stCondLst>
                                        </p:cTn>
                                        <p:tgtEl>
                                          <p:spTgt spid="10"/>
                                        </p:tgtEl>
                                        <p:attrNameLst>
                                          <p:attrName>style.visibility</p:attrName>
                                        </p:attrNameLst>
                                      </p:cBhvr>
                                      <p:to>
                                        <p:strVal val="visible"/>
                                      </p:to>
                                    </p:set>
                                    <p:anim calcmode="lin" valueType="num">
                                      <p:cBhvr>
                                        <p:cTn id="80" dur="500" fill="hold"/>
                                        <p:tgtEl>
                                          <p:spTgt spid="10"/>
                                        </p:tgtEl>
                                        <p:attrNameLst>
                                          <p:attrName>ppt_w</p:attrName>
                                        </p:attrNameLst>
                                      </p:cBhvr>
                                      <p:tavLst>
                                        <p:tav tm="0">
                                          <p:val>
                                            <p:fltVal val="0"/>
                                          </p:val>
                                        </p:tav>
                                        <p:tav tm="100000">
                                          <p:val>
                                            <p:strVal val="#ppt_w"/>
                                          </p:val>
                                        </p:tav>
                                      </p:tavLst>
                                    </p:anim>
                                    <p:anim calcmode="lin" valueType="num">
                                      <p:cBhvr>
                                        <p:cTn id="81" dur="500" fill="hold"/>
                                        <p:tgtEl>
                                          <p:spTgt spid="10"/>
                                        </p:tgtEl>
                                        <p:attrNameLst>
                                          <p:attrName>ppt_h</p:attrName>
                                        </p:attrNameLst>
                                      </p:cBhvr>
                                      <p:tavLst>
                                        <p:tav tm="0">
                                          <p:val>
                                            <p:fltVal val="0"/>
                                          </p:val>
                                        </p:tav>
                                        <p:tav tm="100000">
                                          <p:val>
                                            <p:strVal val="#ppt_h"/>
                                          </p:val>
                                        </p:tav>
                                      </p:tavLst>
                                    </p:anim>
                                    <p:animEffect transition="in" filter="fade">
                                      <p:cBhvr>
                                        <p:cTn id="82" dur="500"/>
                                        <p:tgtEl>
                                          <p:spTgt spid="10"/>
                                        </p:tgtEl>
                                      </p:cBhvr>
                                    </p:animEffect>
                                  </p:childTnLst>
                                </p:cTn>
                              </p:par>
                              <p:par>
                                <p:cTn id="83" presetID="53" presetClass="entr" presetSubtype="16" fill="hold" nodeType="withEffect">
                                  <p:stCondLst>
                                    <p:cond delay="0"/>
                                  </p:stCondLst>
                                  <p:childTnLst>
                                    <p:set>
                                      <p:cBhvr>
                                        <p:cTn id="84" dur="1" fill="hold">
                                          <p:stCondLst>
                                            <p:cond delay="0"/>
                                          </p:stCondLst>
                                        </p:cTn>
                                        <p:tgtEl>
                                          <p:spTgt spid="11"/>
                                        </p:tgtEl>
                                        <p:attrNameLst>
                                          <p:attrName>style.visibility</p:attrName>
                                        </p:attrNameLst>
                                      </p:cBhvr>
                                      <p:to>
                                        <p:strVal val="visible"/>
                                      </p:to>
                                    </p:set>
                                    <p:anim calcmode="lin" valueType="num">
                                      <p:cBhvr>
                                        <p:cTn id="85" dur="500" fill="hold"/>
                                        <p:tgtEl>
                                          <p:spTgt spid="11"/>
                                        </p:tgtEl>
                                        <p:attrNameLst>
                                          <p:attrName>ppt_w</p:attrName>
                                        </p:attrNameLst>
                                      </p:cBhvr>
                                      <p:tavLst>
                                        <p:tav tm="0">
                                          <p:val>
                                            <p:fltVal val="0"/>
                                          </p:val>
                                        </p:tav>
                                        <p:tav tm="100000">
                                          <p:val>
                                            <p:strVal val="#ppt_w"/>
                                          </p:val>
                                        </p:tav>
                                      </p:tavLst>
                                    </p:anim>
                                    <p:anim calcmode="lin" valueType="num">
                                      <p:cBhvr>
                                        <p:cTn id="86" dur="500" fill="hold"/>
                                        <p:tgtEl>
                                          <p:spTgt spid="11"/>
                                        </p:tgtEl>
                                        <p:attrNameLst>
                                          <p:attrName>ppt_h</p:attrName>
                                        </p:attrNameLst>
                                      </p:cBhvr>
                                      <p:tavLst>
                                        <p:tav tm="0">
                                          <p:val>
                                            <p:fltVal val="0"/>
                                          </p:val>
                                        </p:tav>
                                        <p:tav tm="100000">
                                          <p:val>
                                            <p:strVal val="#ppt_h"/>
                                          </p:val>
                                        </p:tav>
                                      </p:tavLst>
                                    </p:anim>
                                    <p:animEffect transition="in" filter="fade">
                                      <p:cBhvr>
                                        <p:cTn id="87" dur="500"/>
                                        <p:tgtEl>
                                          <p:spTgt spid="11"/>
                                        </p:tgtEl>
                                      </p:cBhvr>
                                    </p:animEffect>
                                  </p:childTnLst>
                                </p:cTn>
                              </p:par>
                            </p:childTnLst>
                          </p:cTn>
                        </p:par>
                      </p:childTnLst>
                    </p:cTn>
                  </p:par>
                  <p:par>
                    <p:cTn id="88" fill="hold">
                      <p:stCondLst>
                        <p:cond delay="indefinite"/>
                      </p:stCondLst>
                      <p:childTnLst>
                        <p:par>
                          <p:cTn id="89" fill="hold">
                            <p:stCondLst>
                              <p:cond delay="0"/>
                            </p:stCondLst>
                            <p:childTnLst>
                              <p:par>
                                <p:cTn id="90" presetID="53" presetClass="entr" presetSubtype="16" fill="hold" grpId="0" nodeType="clickEffect">
                                  <p:stCondLst>
                                    <p:cond delay="0"/>
                                  </p:stCondLst>
                                  <p:childTnLst>
                                    <p:set>
                                      <p:cBhvr>
                                        <p:cTn id="91" dur="1" fill="hold">
                                          <p:stCondLst>
                                            <p:cond delay="0"/>
                                          </p:stCondLst>
                                        </p:cTn>
                                        <p:tgtEl>
                                          <p:spTgt spid="8"/>
                                        </p:tgtEl>
                                        <p:attrNameLst>
                                          <p:attrName>style.visibility</p:attrName>
                                        </p:attrNameLst>
                                      </p:cBhvr>
                                      <p:to>
                                        <p:strVal val="visible"/>
                                      </p:to>
                                    </p:set>
                                    <p:anim calcmode="lin" valueType="num">
                                      <p:cBhvr>
                                        <p:cTn id="92" dur="500" fill="hold"/>
                                        <p:tgtEl>
                                          <p:spTgt spid="8"/>
                                        </p:tgtEl>
                                        <p:attrNameLst>
                                          <p:attrName>ppt_w</p:attrName>
                                        </p:attrNameLst>
                                      </p:cBhvr>
                                      <p:tavLst>
                                        <p:tav tm="0">
                                          <p:val>
                                            <p:fltVal val="0"/>
                                          </p:val>
                                        </p:tav>
                                        <p:tav tm="100000">
                                          <p:val>
                                            <p:strVal val="#ppt_w"/>
                                          </p:val>
                                        </p:tav>
                                      </p:tavLst>
                                    </p:anim>
                                    <p:anim calcmode="lin" valueType="num">
                                      <p:cBhvr>
                                        <p:cTn id="93" dur="500" fill="hold"/>
                                        <p:tgtEl>
                                          <p:spTgt spid="8"/>
                                        </p:tgtEl>
                                        <p:attrNameLst>
                                          <p:attrName>ppt_h</p:attrName>
                                        </p:attrNameLst>
                                      </p:cBhvr>
                                      <p:tavLst>
                                        <p:tav tm="0">
                                          <p:val>
                                            <p:fltVal val="0"/>
                                          </p:val>
                                        </p:tav>
                                        <p:tav tm="100000">
                                          <p:val>
                                            <p:strVal val="#ppt_h"/>
                                          </p:val>
                                        </p:tav>
                                      </p:tavLst>
                                    </p:anim>
                                    <p:animEffect transition="in" filter="fade">
                                      <p:cBhvr>
                                        <p:cTn id="94" dur="500"/>
                                        <p:tgtEl>
                                          <p:spTgt spid="8"/>
                                        </p:tgtEl>
                                      </p:cBhvr>
                                    </p:animEffect>
                                  </p:childTnLst>
                                </p:cTn>
                              </p:par>
                              <p:par>
                                <p:cTn id="95" presetID="53" presetClass="entr" presetSubtype="16" fill="hold" grpId="0" nodeType="withEffect">
                                  <p:stCondLst>
                                    <p:cond delay="0"/>
                                  </p:stCondLst>
                                  <p:childTnLst>
                                    <p:set>
                                      <p:cBhvr>
                                        <p:cTn id="96" dur="1" fill="hold">
                                          <p:stCondLst>
                                            <p:cond delay="0"/>
                                          </p:stCondLst>
                                        </p:cTn>
                                        <p:tgtEl>
                                          <p:spTgt spid="9">
                                            <p:txEl>
                                              <p:pRg st="0" end="0"/>
                                            </p:txEl>
                                          </p:spTgt>
                                        </p:tgtEl>
                                        <p:attrNameLst>
                                          <p:attrName>style.visibility</p:attrName>
                                        </p:attrNameLst>
                                      </p:cBhvr>
                                      <p:to>
                                        <p:strVal val="visible"/>
                                      </p:to>
                                    </p:set>
                                    <p:anim calcmode="lin" valueType="num">
                                      <p:cBhvr>
                                        <p:cTn id="97" dur="500" fill="hold"/>
                                        <p:tgtEl>
                                          <p:spTgt spid="9">
                                            <p:txEl>
                                              <p:pRg st="0" end="0"/>
                                            </p:txEl>
                                          </p:spTgt>
                                        </p:tgtEl>
                                        <p:attrNameLst>
                                          <p:attrName>ppt_w</p:attrName>
                                        </p:attrNameLst>
                                      </p:cBhvr>
                                      <p:tavLst>
                                        <p:tav tm="0">
                                          <p:val>
                                            <p:fltVal val="0"/>
                                          </p:val>
                                        </p:tav>
                                        <p:tav tm="100000">
                                          <p:val>
                                            <p:strVal val="#ppt_w"/>
                                          </p:val>
                                        </p:tav>
                                      </p:tavLst>
                                    </p:anim>
                                    <p:anim calcmode="lin" valueType="num">
                                      <p:cBhvr>
                                        <p:cTn id="98" dur="500" fill="hold"/>
                                        <p:tgtEl>
                                          <p:spTgt spid="9">
                                            <p:txEl>
                                              <p:pRg st="0" end="0"/>
                                            </p:txEl>
                                          </p:spTgt>
                                        </p:tgtEl>
                                        <p:attrNameLst>
                                          <p:attrName>ppt_h</p:attrName>
                                        </p:attrNameLst>
                                      </p:cBhvr>
                                      <p:tavLst>
                                        <p:tav tm="0">
                                          <p:val>
                                            <p:fltVal val="0"/>
                                          </p:val>
                                        </p:tav>
                                        <p:tav tm="100000">
                                          <p:val>
                                            <p:strVal val="#ppt_h"/>
                                          </p:val>
                                        </p:tav>
                                      </p:tavLst>
                                    </p:anim>
                                    <p:animEffect transition="in" filter="fade">
                                      <p:cBhvr>
                                        <p:cTn id="99" dur="500"/>
                                        <p:tgtEl>
                                          <p:spTgt spid="9">
                                            <p:txEl>
                                              <p:pRg st="0" end="0"/>
                                            </p:txEl>
                                          </p:spTgt>
                                        </p:tgtEl>
                                      </p:cBhvr>
                                    </p:animEffect>
                                  </p:childTnLst>
                                </p:cTn>
                              </p:par>
                              <p:par>
                                <p:cTn id="100" presetID="53" presetClass="entr" presetSubtype="16" fill="hold" grpId="0" nodeType="withEffect">
                                  <p:stCondLst>
                                    <p:cond delay="0"/>
                                  </p:stCondLst>
                                  <p:childTnLst>
                                    <p:set>
                                      <p:cBhvr>
                                        <p:cTn id="101" dur="1" fill="hold">
                                          <p:stCondLst>
                                            <p:cond delay="0"/>
                                          </p:stCondLst>
                                        </p:cTn>
                                        <p:tgtEl>
                                          <p:spTgt spid="9">
                                            <p:txEl>
                                              <p:pRg st="2" end="2"/>
                                            </p:txEl>
                                          </p:spTgt>
                                        </p:tgtEl>
                                        <p:attrNameLst>
                                          <p:attrName>style.visibility</p:attrName>
                                        </p:attrNameLst>
                                      </p:cBhvr>
                                      <p:to>
                                        <p:strVal val="visible"/>
                                      </p:to>
                                    </p:set>
                                    <p:anim calcmode="lin" valueType="num">
                                      <p:cBhvr>
                                        <p:cTn id="102" dur="500" fill="hold"/>
                                        <p:tgtEl>
                                          <p:spTgt spid="9">
                                            <p:txEl>
                                              <p:pRg st="2" end="2"/>
                                            </p:txEl>
                                          </p:spTgt>
                                        </p:tgtEl>
                                        <p:attrNameLst>
                                          <p:attrName>ppt_w</p:attrName>
                                        </p:attrNameLst>
                                      </p:cBhvr>
                                      <p:tavLst>
                                        <p:tav tm="0">
                                          <p:val>
                                            <p:fltVal val="0"/>
                                          </p:val>
                                        </p:tav>
                                        <p:tav tm="100000">
                                          <p:val>
                                            <p:strVal val="#ppt_w"/>
                                          </p:val>
                                        </p:tav>
                                      </p:tavLst>
                                    </p:anim>
                                    <p:anim calcmode="lin" valueType="num">
                                      <p:cBhvr>
                                        <p:cTn id="103" dur="500" fill="hold"/>
                                        <p:tgtEl>
                                          <p:spTgt spid="9">
                                            <p:txEl>
                                              <p:pRg st="2" end="2"/>
                                            </p:txEl>
                                          </p:spTgt>
                                        </p:tgtEl>
                                        <p:attrNameLst>
                                          <p:attrName>ppt_h</p:attrName>
                                        </p:attrNameLst>
                                      </p:cBhvr>
                                      <p:tavLst>
                                        <p:tav tm="0">
                                          <p:val>
                                            <p:fltVal val="0"/>
                                          </p:val>
                                        </p:tav>
                                        <p:tav tm="100000">
                                          <p:val>
                                            <p:strVal val="#ppt_h"/>
                                          </p:val>
                                        </p:tav>
                                      </p:tavLst>
                                    </p:anim>
                                    <p:animEffect transition="in" filter="fade">
                                      <p:cBhvr>
                                        <p:cTn id="104" dur="500"/>
                                        <p:tgtEl>
                                          <p:spTgt spid="9">
                                            <p:txEl>
                                              <p:pRg st="2" end="2"/>
                                            </p:txEl>
                                          </p:spTgt>
                                        </p:tgtEl>
                                      </p:cBhvr>
                                    </p:animEffect>
                                  </p:childTnLst>
                                </p:cTn>
                              </p:par>
                              <p:par>
                                <p:cTn id="105" presetID="53" presetClass="entr" presetSubtype="16" fill="hold" grpId="0" nodeType="withEffect">
                                  <p:stCondLst>
                                    <p:cond delay="0"/>
                                  </p:stCondLst>
                                  <p:childTnLst>
                                    <p:set>
                                      <p:cBhvr>
                                        <p:cTn id="106" dur="1" fill="hold">
                                          <p:stCondLst>
                                            <p:cond delay="0"/>
                                          </p:stCondLst>
                                        </p:cTn>
                                        <p:tgtEl>
                                          <p:spTgt spid="9">
                                            <p:txEl>
                                              <p:pRg st="4" end="4"/>
                                            </p:txEl>
                                          </p:spTgt>
                                        </p:tgtEl>
                                        <p:attrNameLst>
                                          <p:attrName>style.visibility</p:attrName>
                                        </p:attrNameLst>
                                      </p:cBhvr>
                                      <p:to>
                                        <p:strVal val="visible"/>
                                      </p:to>
                                    </p:set>
                                    <p:anim calcmode="lin" valueType="num">
                                      <p:cBhvr>
                                        <p:cTn id="107" dur="500" fill="hold"/>
                                        <p:tgtEl>
                                          <p:spTgt spid="9">
                                            <p:txEl>
                                              <p:pRg st="4" end="4"/>
                                            </p:txEl>
                                          </p:spTgt>
                                        </p:tgtEl>
                                        <p:attrNameLst>
                                          <p:attrName>ppt_w</p:attrName>
                                        </p:attrNameLst>
                                      </p:cBhvr>
                                      <p:tavLst>
                                        <p:tav tm="0">
                                          <p:val>
                                            <p:fltVal val="0"/>
                                          </p:val>
                                        </p:tav>
                                        <p:tav tm="100000">
                                          <p:val>
                                            <p:strVal val="#ppt_w"/>
                                          </p:val>
                                        </p:tav>
                                      </p:tavLst>
                                    </p:anim>
                                    <p:anim calcmode="lin" valueType="num">
                                      <p:cBhvr>
                                        <p:cTn id="108" dur="500" fill="hold"/>
                                        <p:tgtEl>
                                          <p:spTgt spid="9">
                                            <p:txEl>
                                              <p:pRg st="4" end="4"/>
                                            </p:txEl>
                                          </p:spTgt>
                                        </p:tgtEl>
                                        <p:attrNameLst>
                                          <p:attrName>ppt_h</p:attrName>
                                        </p:attrNameLst>
                                      </p:cBhvr>
                                      <p:tavLst>
                                        <p:tav tm="0">
                                          <p:val>
                                            <p:fltVal val="0"/>
                                          </p:val>
                                        </p:tav>
                                        <p:tav tm="100000">
                                          <p:val>
                                            <p:strVal val="#ppt_h"/>
                                          </p:val>
                                        </p:tav>
                                      </p:tavLst>
                                    </p:anim>
                                    <p:animEffect transition="in" filter="fade">
                                      <p:cBhvr>
                                        <p:cTn id="109" dur="500"/>
                                        <p:tgtEl>
                                          <p:spTgt spid="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build="p"/>
      <p:bldP spid="8" grpId="0"/>
      <p:bldP spid="9"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upo 7"/>
          <p:cNvGrpSpPr/>
          <p:nvPr/>
        </p:nvGrpSpPr>
        <p:grpSpPr>
          <a:xfrm>
            <a:off x="0" y="1146219"/>
            <a:ext cx="12192000" cy="4197654"/>
            <a:chOff x="0" y="1146219"/>
            <a:chExt cx="12192000" cy="4197654"/>
          </a:xfrm>
        </p:grpSpPr>
        <p:pic>
          <p:nvPicPr>
            <p:cNvPr id="5" name="Image3"/>
            <p:cNvPicPr/>
            <p:nvPr/>
          </p:nvPicPr>
          <p:blipFill>
            <a:blip r:embed="rId2">
              <a:alphaModFix/>
              <a:extLst>
                <a:ext uri="{BEBA8EAE-BF5A-486C-A8C5-ECC9F3942E4B}">
                  <a14:imgProps xmlns:a14="http://schemas.microsoft.com/office/drawing/2010/main">
                    <a14:imgLayer r:embed="rId3">
                      <a14:imgEffect>
                        <a14:brightnessContrast bright="20000"/>
                      </a14:imgEffect>
                    </a14:imgLayer>
                  </a14:imgProps>
                </a:ext>
              </a:extLst>
            </a:blip>
            <a:srcRect/>
            <a:stretch>
              <a:fillRect/>
            </a:stretch>
          </p:blipFill>
          <p:spPr>
            <a:xfrm rot="171855">
              <a:off x="810646" y="2137586"/>
              <a:ext cx="2668361" cy="2543175"/>
            </a:xfrm>
            <a:prstGeom prst="rect">
              <a:avLst/>
            </a:prstGeom>
          </p:spPr>
        </p:pic>
        <p:pic>
          <p:nvPicPr>
            <p:cNvPr id="6" name="Image1"/>
            <p:cNvPicPr/>
            <p:nvPr/>
          </p:nvPicPr>
          <p:blipFill>
            <a:blip r:embed="rId4">
              <a:alphaModFix/>
              <a:extLst>
                <a:ext uri="{BEBA8EAE-BF5A-486C-A8C5-ECC9F3942E4B}">
                  <a14:imgProps xmlns:a14="http://schemas.microsoft.com/office/drawing/2010/main">
                    <a14:imgLayer r:embed="rId5">
                      <a14:imgEffect>
                        <a14:brightnessContrast bright="20000"/>
                      </a14:imgEffect>
                    </a14:imgLayer>
                  </a14:imgProps>
                </a:ext>
              </a:extLst>
            </a:blip>
            <a:srcRect/>
            <a:stretch>
              <a:fillRect/>
            </a:stretch>
          </p:blipFill>
          <p:spPr>
            <a:xfrm rot="239604">
              <a:off x="4430595" y="2566339"/>
              <a:ext cx="2594029" cy="2445717"/>
            </a:xfrm>
            <a:prstGeom prst="rect">
              <a:avLst/>
            </a:prstGeom>
          </p:spPr>
        </p:pic>
        <p:pic>
          <p:nvPicPr>
            <p:cNvPr id="7" name="Image4"/>
            <p:cNvPicPr/>
            <p:nvPr/>
          </p:nvPicPr>
          <p:blipFill>
            <a:blip r:embed="rId6">
              <a:alphaModFix/>
              <a:extLst>
                <a:ext uri="{BEBA8EAE-BF5A-486C-A8C5-ECC9F3942E4B}">
                  <a14:imgProps xmlns:a14="http://schemas.microsoft.com/office/drawing/2010/main">
                    <a14:imgLayer r:embed="rId7">
                      <a14:imgEffect>
                        <a14:brightnessContrast bright="40000"/>
                      </a14:imgEffect>
                    </a14:imgLayer>
                  </a14:imgProps>
                </a:ext>
              </a:extLst>
            </a:blip>
            <a:srcRect/>
            <a:stretch>
              <a:fillRect/>
            </a:stretch>
          </p:blipFill>
          <p:spPr>
            <a:xfrm rot="20819287">
              <a:off x="8216268" y="2159756"/>
              <a:ext cx="2617121" cy="2591944"/>
            </a:xfrm>
            <a:prstGeom prst="rect">
              <a:avLst/>
            </a:prstGeom>
          </p:spPr>
        </p:pic>
        <p:pic>
          <p:nvPicPr>
            <p:cNvPr id="4" name="Imagen 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0" y="1146219"/>
              <a:ext cx="12192000" cy="4197654"/>
            </a:xfrm>
            <a:prstGeom prst="rect">
              <a:avLst/>
            </a:prstGeom>
          </p:spPr>
        </p:pic>
      </p:grpSp>
    </p:spTree>
    <p:extLst>
      <p:ext uri="{BB962C8B-B14F-4D97-AF65-F5344CB8AC3E}">
        <p14:creationId xmlns:p14="http://schemas.microsoft.com/office/powerpoint/2010/main" val="5774607"/>
      </p:ext>
    </p:extLst>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55267" y="0"/>
            <a:ext cx="7751618" cy="6858000"/>
          </a:xfrm>
          <a:prstGeom prst="rect">
            <a:avLst/>
          </a:prstGeom>
        </p:spPr>
      </p:pic>
      <p:sp>
        <p:nvSpPr>
          <p:cNvPr id="4" name="Rectángulo 3"/>
          <p:cNvSpPr/>
          <p:nvPr/>
        </p:nvSpPr>
        <p:spPr>
          <a:xfrm>
            <a:off x="2949948" y="2014298"/>
            <a:ext cx="6292107" cy="3046988"/>
          </a:xfrm>
          <a:prstGeom prst="rect">
            <a:avLst/>
          </a:prstGeom>
          <a:noFill/>
        </p:spPr>
        <p:txBody>
          <a:bodyPr wrap="none" lIns="91440" tIns="45720" rIns="91440" bIns="45720">
            <a:spAutoFit/>
          </a:bodyPr>
          <a:lstStyle/>
          <a:p>
            <a:pPr algn="ctr"/>
            <a:r>
              <a:rPr lang="es-ES" sz="9600" dirty="0" smtClean="0">
                <a:ln w="0"/>
                <a:solidFill>
                  <a:schemeClr val="accent4"/>
                </a:solidFill>
                <a:effectLst>
                  <a:outerShdw blurRad="50800" dist="38100" algn="l" rotWithShape="0">
                    <a:prstClr val="black">
                      <a:alpha val="40000"/>
                    </a:prstClr>
                  </a:outerShdw>
                </a:effectLst>
                <a:latin typeface="Moonway" pitchFamily="2" charset="0"/>
                <a:ea typeface="Moneymachine PERSONAL" pitchFamily="50" charset="0"/>
              </a:rPr>
              <a:t>Gracias por su </a:t>
            </a:r>
          </a:p>
          <a:p>
            <a:pPr algn="ctr"/>
            <a:r>
              <a:rPr lang="es-ES" sz="9600" dirty="0" smtClean="0">
                <a:ln w="0"/>
                <a:solidFill>
                  <a:schemeClr val="accent4"/>
                </a:solidFill>
                <a:effectLst>
                  <a:outerShdw blurRad="50800" dist="38100" algn="l" rotWithShape="0">
                    <a:prstClr val="black">
                      <a:alpha val="40000"/>
                    </a:prstClr>
                  </a:outerShdw>
                </a:effectLst>
                <a:latin typeface="Moonway" pitchFamily="2" charset="0"/>
                <a:ea typeface="Moneymachine PERSONAL" pitchFamily="50" charset="0"/>
              </a:rPr>
              <a:t>Atención </a:t>
            </a:r>
            <a:endParaRPr lang="es-ES" sz="9600" dirty="0">
              <a:ln w="0"/>
              <a:solidFill>
                <a:schemeClr val="accent4"/>
              </a:solidFill>
              <a:effectLst>
                <a:outerShdw blurRad="50800" dist="38100" algn="l" rotWithShape="0">
                  <a:prstClr val="black">
                    <a:alpha val="40000"/>
                  </a:prstClr>
                </a:outerShdw>
              </a:effectLst>
              <a:latin typeface="Moonway" pitchFamily="2" charset="0"/>
              <a:ea typeface="Moneymachine PERSONAL" pitchFamily="50" charset="0"/>
            </a:endParaRPr>
          </a:p>
        </p:txBody>
      </p:sp>
    </p:spTree>
    <p:extLst>
      <p:ext uri="{BB962C8B-B14F-4D97-AF65-F5344CB8AC3E}">
        <p14:creationId xmlns:p14="http://schemas.microsoft.com/office/powerpoint/2010/main" val="548193902"/>
      </p:ext>
    </p:extLst>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26" presetClass="emph" presetSubtype="0" fill="hold" grpId="0" nodeType="clickEffect">
                                  <p:stCondLst>
                                    <p:cond delay="0"/>
                                  </p:stCondLst>
                                  <p:childTnLst>
                                    <p:animEffect transition="out" filter="fade">
                                      <p:cBhvr>
                                        <p:cTn id="13" dur="500" tmFilter="0, 0; .2, .5; .8, .5; 1, 0"/>
                                        <p:tgtEl>
                                          <p:spTgt spid="4"/>
                                        </p:tgtEl>
                                      </p:cBhvr>
                                    </p:animEffect>
                                    <p:animScale>
                                      <p:cBhvr>
                                        <p:cTn id="14" dur="25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5971504" y="117936"/>
            <a:ext cx="6096000" cy="954107"/>
          </a:xfrm>
          <a:prstGeom prst="rect">
            <a:avLst/>
          </a:prstGeom>
        </p:spPr>
        <p:txBody>
          <a:bodyPr>
            <a:spAutoFit/>
          </a:bodyPr>
          <a:lstStyle/>
          <a:p>
            <a:pPr algn="ctr"/>
            <a:r>
              <a:rPr lang="es-VE" sz="28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MOMENTO  I</a:t>
            </a:r>
          </a:p>
          <a:p>
            <a:pPr algn="ctr"/>
            <a:r>
              <a:rPr lang="es-VE" sz="28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Reflexión inicial sobre el contexto</a:t>
            </a:r>
          </a:p>
        </p:txBody>
      </p:sp>
      <p:sp>
        <p:nvSpPr>
          <p:cNvPr id="3" name="Elipse 2"/>
          <p:cNvSpPr/>
          <p:nvPr/>
        </p:nvSpPr>
        <p:spPr>
          <a:xfrm>
            <a:off x="574240" y="1104436"/>
            <a:ext cx="5246948" cy="3026535"/>
          </a:xfrm>
          <a:prstGeom prst="ellipse">
            <a:avLst/>
          </a:prstGeom>
          <a:solidFill>
            <a:srgbClr val="DB85F3"/>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a:p>
        </p:txBody>
      </p:sp>
      <p:sp>
        <p:nvSpPr>
          <p:cNvPr id="2" name="Rectángulo 1"/>
          <p:cNvSpPr/>
          <p:nvPr/>
        </p:nvSpPr>
        <p:spPr>
          <a:xfrm>
            <a:off x="1281508" y="1394106"/>
            <a:ext cx="3796553" cy="738664"/>
          </a:xfrm>
          <a:prstGeom prst="rect">
            <a:avLst/>
          </a:prstGeom>
        </p:spPr>
        <p:txBody>
          <a:bodyPr wrap="square">
            <a:spAutoFit/>
          </a:bodyPr>
          <a:lstStyle/>
          <a:p>
            <a:pPr algn="ctr"/>
            <a:r>
              <a:rPr lang="es-VE" sz="1200" dirty="0">
                <a:latin typeface="Times New Roman" panose="02020603050405020304" pitchFamily="18" charset="0"/>
                <a:ea typeface="Calibri" panose="020F0502020204030204" pitchFamily="34" charset="0"/>
              </a:rPr>
              <a:t> </a:t>
            </a:r>
            <a:r>
              <a:rPr lang="es-VE" sz="1400" dirty="0">
                <a:latin typeface="Times New Roman" panose="02020603050405020304" pitchFamily="18" charset="0"/>
                <a:ea typeface="Calibri" panose="020F0502020204030204" pitchFamily="34" charset="0"/>
              </a:rPr>
              <a:t>Desde los inicios del  siglo XXI, el ámbito educativo ha sido orientado a la  transformación de los procesos de enseñanza y aprendizaje</a:t>
            </a:r>
            <a:endParaRPr lang="es-VE" sz="2000" dirty="0"/>
          </a:p>
        </p:txBody>
      </p:sp>
      <p:sp>
        <p:nvSpPr>
          <p:cNvPr id="6" name="Rectángulo 5"/>
          <p:cNvSpPr/>
          <p:nvPr/>
        </p:nvSpPr>
        <p:spPr>
          <a:xfrm>
            <a:off x="736901" y="2016069"/>
            <a:ext cx="4885765" cy="1673600"/>
          </a:xfrm>
          <a:prstGeom prst="rect">
            <a:avLst/>
          </a:prstGeom>
        </p:spPr>
        <p:txBody>
          <a:bodyPr wrap="square">
            <a:spAutoFit/>
          </a:bodyPr>
          <a:lstStyle/>
          <a:p>
            <a:pPr indent="180340" algn="ctr">
              <a:lnSpc>
                <a:spcPct val="150000"/>
              </a:lnSpc>
              <a:spcAft>
                <a:spcPts val="0"/>
              </a:spcAft>
            </a:pPr>
            <a:r>
              <a:rPr lang="es-VE" sz="1400" dirty="0">
                <a:latin typeface="Times New Roman" panose="02020603050405020304" pitchFamily="18" charset="0"/>
                <a:ea typeface="Calibri" panose="020F0502020204030204" pitchFamily="34" charset="0"/>
                <a:cs typeface="Times New Roman" panose="02020603050405020304" pitchFamily="18" charset="0"/>
              </a:rPr>
              <a:t>En este contexto, a la par de los  procesos de reforma y descentralización, las innovaciones educativas se  presentan como un espacio crucial para anticipar respuestas a nuevos desafíos y  generar nuevas soluciones a los temas pendientes como la agricultura y el desarrollo sustentable. </a:t>
            </a:r>
            <a:endParaRPr lang="es-VE" sz="1200" dirty="0">
              <a:effectLst/>
              <a:latin typeface="Calibri" panose="020F0502020204030204" pitchFamily="34" charset="0"/>
              <a:ea typeface="Calibri" panose="020F0502020204030204" pitchFamily="34" charset="0"/>
              <a:cs typeface="Times New Roman" panose="02020603050405020304" pitchFamily="18" charset="0"/>
            </a:endParaRPr>
          </a:p>
        </p:txBody>
      </p:sp>
      <p:grpSp>
        <p:nvGrpSpPr>
          <p:cNvPr id="8" name="Grupo 7"/>
          <p:cNvGrpSpPr/>
          <p:nvPr/>
        </p:nvGrpSpPr>
        <p:grpSpPr>
          <a:xfrm rot="16200000">
            <a:off x="6181182" y="513527"/>
            <a:ext cx="4158884" cy="5275916"/>
            <a:chOff x="8376995" y="48817"/>
            <a:chExt cx="3352705" cy="4843815"/>
          </a:xfrm>
        </p:grpSpPr>
        <p:grpSp>
          <p:nvGrpSpPr>
            <p:cNvPr id="9" name="Grupo 8"/>
            <p:cNvGrpSpPr/>
            <p:nvPr/>
          </p:nvGrpSpPr>
          <p:grpSpPr>
            <a:xfrm>
              <a:off x="8770514" y="806361"/>
              <a:ext cx="2759277" cy="4086271"/>
              <a:chOff x="8770514" y="806361"/>
              <a:chExt cx="2233096" cy="3494337"/>
            </a:xfrm>
          </p:grpSpPr>
          <p:sp>
            <p:nvSpPr>
              <p:cNvPr id="12" name="Esquina doblada 11"/>
              <p:cNvSpPr/>
              <p:nvPr/>
            </p:nvSpPr>
            <p:spPr>
              <a:xfrm>
                <a:off x="8770514" y="806361"/>
                <a:ext cx="2176530" cy="3494337"/>
              </a:xfrm>
              <a:prstGeom prst="foldedCorner">
                <a:avLst/>
              </a:prstGeom>
              <a:solidFill>
                <a:schemeClr val="accent4">
                  <a:lumMod val="60000"/>
                  <a:lumOff val="40000"/>
                </a:schemeClr>
              </a:solidFill>
              <a:ln w="57150">
                <a:solidFill>
                  <a:schemeClr val="accent6">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a:p>
            </p:txBody>
          </p:sp>
          <p:sp>
            <p:nvSpPr>
              <p:cNvPr id="13" name="Triángulo rectángulo 12"/>
              <p:cNvSpPr/>
              <p:nvPr/>
            </p:nvSpPr>
            <p:spPr>
              <a:xfrm rot="4625003">
                <a:off x="10597455" y="3835611"/>
                <a:ext cx="341971" cy="470339"/>
              </a:xfrm>
              <a:prstGeom prst="rtTriangle">
                <a:avLst/>
              </a:prstGeom>
              <a:solidFill>
                <a:schemeClr val="accent4">
                  <a:lumMod val="75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a:p>
            </p:txBody>
          </p:sp>
        </p:grpSp>
        <p:pic>
          <p:nvPicPr>
            <p:cNvPr id="10" name="Imagen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76995" y="48817"/>
              <a:ext cx="1621652" cy="1621652"/>
            </a:xfrm>
            <a:prstGeom prst="rect">
              <a:avLst/>
            </a:prstGeom>
          </p:spPr>
        </p:pic>
        <p:pic>
          <p:nvPicPr>
            <p:cNvPr id="11" name="Imagen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4293482">
              <a:off x="10283185" y="418419"/>
              <a:ext cx="1446515" cy="1446515"/>
            </a:xfrm>
            <a:prstGeom prst="rect">
              <a:avLst/>
            </a:prstGeom>
          </p:spPr>
        </p:pic>
      </p:grpSp>
      <p:pic>
        <p:nvPicPr>
          <p:cNvPr id="7" name="Imagen 6"/>
          <p:cNvPicPr>
            <a:picLocks noChangeAspect="1"/>
          </p:cNvPicPr>
          <p:nvPr/>
        </p:nvPicPr>
        <p:blipFill rotWithShape="1">
          <a:blip r:embed="rId3">
            <a:extLst>
              <a:ext uri="{BEBA8EAE-BF5A-486C-A8C5-ECC9F3942E4B}">
                <a14:imgProps xmlns:a14="http://schemas.microsoft.com/office/drawing/2010/main">
                  <a14:imgLayer r:embed="rId4">
                    <a14:imgEffect>
                      <a14:artisticPaintBrush/>
                    </a14:imgEffect>
                    <a14:imgEffect>
                      <a14:sharpenSoften amount="-25000"/>
                    </a14:imgEffect>
                    <a14:imgEffect>
                      <a14:saturation sat="300000"/>
                    </a14:imgEffect>
                    <a14:imgEffect>
                      <a14:brightnessContrast contrast="-20000"/>
                    </a14:imgEffect>
                  </a14:imgLayer>
                </a14:imgProps>
              </a:ext>
              <a:ext uri="{28A0092B-C50C-407E-A947-70E740481C1C}">
                <a14:useLocalDpi xmlns:a14="http://schemas.microsoft.com/office/drawing/2010/main" val="0"/>
              </a:ext>
            </a:extLst>
          </a:blip>
          <a:srcRect l="6885" t="3053"/>
          <a:stretch/>
        </p:blipFill>
        <p:spPr>
          <a:xfrm>
            <a:off x="10109985" y="3495197"/>
            <a:ext cx="2026545" cy="2109931"/>
          </a:xfrm>
          <a:prstGeom prst="rect">
            <a:avLst/>
          </a:prstGeom>
        </p:spPr>
      </p:pic>
      <p:sp>
        <p:nvSpPr>
          <p:cNvPr id="14" name="Rectángulo 13"/>
          <p:cNvSpPr/>
          <p:nvPr/>
        </p:nvSpPr>
        <p:spPr>
          <a:xfrm>
            <a:off x="6813016" y="1680474"/>
            <a:ext cx="3552095" cy="2677656"/>
          </a:xfrm>
          <a:prstGeom prst="rect">
            <a:avLst/>
          </a:prstGeom>
        </p:spPr>
        <p:txBody>
          <a:bodyPr wrap="square">
            <a:spAutoFit/>
          </a:bodyPr>
          <a:lstStyle/>
          <a:p>
            <a:pPr algn="just"/>
            <a:r>
              <a:rPr lang="es-VE" sz="1400" dirty="0" smtClean="0">
                <a:latin typeface="SimSun-ExtB" panose="02010609060101010101" pitchFamily="49" charset="-122"/>
                <a:ea typeface="SimSun-ExtB" panose="02010609060101010101" pitchFamily="49" charset="-122"/>
              </a:rPr>
              <a:t>	</a:t>
            </a:r>
            <a:r>
              <a:rPr lang="es-VE" sz="1400" b="1" u="sng" dirty="0" smtClean="0">
                <a:latin typeface="SimSun-ExtB" panose="02010609060101010101" pitchFamily="49" charset="-122"/>
                <a:ea typeface="SimSun-ExtB" panose="02010609060101010101" pitchFamily="49" charset="-122"/>
              </a:rPr>
              <a:t>De </a:t>
            </a:r>
            <a:r>
              <a:rPr lang="es-VE" sz="1400" b="1" u="sng" dirty="0">
                <a:latin typeface="SimSun-ExtB" panose="02010609060101010101" pitchFamily="49" charset="-122"/>
                <a:ea typeface="SimSun-ExtB" panose="02010609060101010101" pitchFamily="49" charset="-122"/>
              </a:rPr>
              <a:t>acuerdo a las apreciaciones de  la Organización de las Naciones Unidas, para la Agricultura y la Alimentación.  (F.A.O), (2005)  “Las escuelas constituye uno de los principales contextos  sociales en la que se desarrollan los conocimientos…” (p.4). En ese sentido, se convierten en la base primordial para el desarrollo de la  personalidad, del intelecto y de la destreza motora del individuo</a:t>
            </a:r>
            <a:endParaRPr lang="es-VE" sz="2000" b="1" u="sng" dirty="0">
              <a:latin typeface="SimSun-ExtB" panose="02010609060101010101" pitchFamily="49" charset="-122"/>
              <a:ea typeface="SimSun-ExtB" panose="02010609060101010101" pitchFamily="49" charset="-122"/>
            </a:endParaRPr>
          </a:p>
        </p:txBody>
      </p:sp>
      <p:grpSp>
        <p:nvGrpSpPr>
          <p:cNvPr id="19" name="Grupo 18"/>
          <p:cNvGrpSpPr/>
          <p:nvPr/>
        </p:nvGrpSpPr>
        <p:grpSpPr>
          <a:xfrm>
            <a:off x="-10078" y="3533784"/>
            <a:ext cx="7281861" cy="3324216"/>
            <a:chOff x="-44000" y="3267469"/>
            <a:chExt cx="7281861" cy="3324216"/>
          </a:xfrm>
        </p:grpSpPr>
        <p:pic>
          <p:nvPicPr>
            <p:cNvPr id="15" name="Imagen 14"/>
            <p:cNvPicPr>
              <a:picLocks noChangeAspect="1"/>
            </p:cNvPicPr>
            <p:nvPr/>
          </p:nvPicPr>
          <p:blipFill>
            <a:blip r:embed="rId5">
              <a:duotone>
                <a:prstClr val="black"/>
                <a:srgbClr val="D9C3A5">
                  <a:tint val="50000"/>
                  <a:satMod val="180000"/>
                </a:srgbClr>
              </a:duotone>
              <a:extLst>
                <a:ext uri="{BEBA8EAE-BF5A-486C-A8C5-ECC9F3942E4B}">
                  <a14:imgProps xmlns:a14="http://schemas.microsoft.com/office/drawing/2010/main">
                    <a14:imgLayer r:embed="rId6">
                      <a14:imgEffect>
                        <a14:artisticChalkSketch/>
                      </a14:imgEffect>
                      <a14:imgEffect>
                        <a14:sharpenSoften amount="-50000"/>
                      </a14:imgEffect>
                    </a14:imgLayer>
                  </a14:imgProps>
                </a:ext>
                <a:ext uri="{28A0092B-C50C-407E-A947-70E740481C1C}">
                  <a14:useLocalDpi xmlns:a14="http://schemas.microsoft.com/office/drawing/2010/main" val="0"/>
                </a:ext>
              </a:extLst>
            </a:blip>
            <a:stretch>
              <a:fillRect/>
            </a:stretch>
          </p:blipFill>
          <p:spPr>
            <a:xfrm>
              <a:off x="-44000" y="4137811"/>
              <a:ext cx="6916634" cy="2453874"/>
            </a:xfrm>
            <a:prstGeom prst="rect">
              <a:avLst/>
            </a:prstGeom>
          </p:spPr>
        </p:pic>
        <p:pic>
          <p:nvPicPr>
            <p:cNvPr id="16" name="Imagen 15"/>
            <p:cNvPicPr>
              <a:picLocks noChangeAspect="1"/>
            </p:cNvPicPr>
            <p:nvPr/>
          </p:nvPicPr>
          <p:blipFill>
            <a:blip r:embed="rId5">
              <a:duotone>
                <a:prstClr val="black"/>
                <a:srgbClr val="D9C3A5">
                  <a:tint val="50000"/>
                  <a:satMod val="180000"/>
                </a:srgbClr>
              </a:duotone>
              <a:extLst>
                <a:ext uri="{BEBA8EAE-BF5A-486C-A8C5-ECC9F3942E4B}">
                  <a14:imgProps xmlns:a14="http://schemas.microsoft.com/office/drawing/2010/main">
                    <a14:imgLayer r:embed="rId6">
                      <a14:imgEffect>
                        <a14:artisticChalkSketch/>
                      </a14:imgEffect>
                      <a14:imgEffect>
                        <a14:sharpenSoften amount="-50000"/>
                      </a14:imgEffect>
                    </a14:imgLayer>
                  </a14:imgProps>
                </a:ext>
                <a:ext uri="{28A0092B-C50C-407E-A947-70E740481C1C}">
                  <a14:useLocalDpi xmlns:a14="http://schemas.microsoft.com/office/drawing/2010/main" val="0"/>
                </a:ext>
              </a:extLst>
            </a:blip>
            <a:stretch>
              <a:fillRect/>
            </a:stretch>
          </p:blipFill>
          <p:spPr>
            <a:xfrm>
              <a:off x="321227" y="3267469"/>
              <a:ext cx="6916634" cy="2453874"/>
            </a:xfrm>
            <a:prstGeom prst="rect">
              <a:avLst/>
            </a:prstGeom>
          </p:spPr>
        </p:pic>
      </p:grpSp>
      <p:sp>
        <p:nvSpPr>
          <p:cNvPr id="18" name="Rectángulo 17"/>
          <p:cNvSpPr/>
          <p:nvPr/>
        </p:nvSpPr>
        <p:spPr>
          <a:xfrm>
            <a:off x="1131565" y="4536375"/>
            <a:ext cx="5363801" cy="1169551"/>
          </a:xfrm>
          <a:prstGeom prst="rect">
            <a:avLst/>
          </a:prstGeom>
        </p:spPr>
        <p:txBody>
          <a:bodyPr wrap="square">
            <a:spAutoFit/>
          </a:bodyPr>
          <a:lstStyle/>
          <a:p>
            <a:r>
              <a:rPr lang="es-VE" sz="1400" dirty="0" smtClean="0">
                <a:latin typeface="Times New Roman" panose="02020603050405020304" pitchFamily="18" charset="0"/>
                <a:ea typeface="Calibri" panose="020F0502020204030204" pitchFamily="34" charset="0"/>
              </a:rPr>
              <a:t>	La </a:t>
            </a:r>
            <a:r>
              <a:rPr lang="es-VE" sz="1400" dirty="0">
                <a:latin typeface="Times New Roman" panose="02020603050405020304" pitchFamily="18" charset="0"/>
                <a:ea typeface="Calibri" panose="020F0502020204030204" pitchFamily="34" charset="0"/>
              </a:rPr>
              <a:t>agroecología, es considerada como una opción a la agricultura convencional que  estimula la salud del agro ecosistema, incluyendo la biodiversidad, los ciclos biológicos y la actividad biológica del suelo, en oposición a la utilización de productos químicos sintéticos para  desarrollar un uso mínimo de recursos externos en la actividad agrícola. </a:t>
            </a:r>
            <a:endParaRPr lang="es-VE" sz="2000" dirty="0"/>
          </a:p>
        </p:txBody>
      </p:sp>
    </p:spTree>
    <p:extLst>
      <p:ext uri="{BB962C8B-B14F-4D97-AF65-F5344CB8AC3E}">
        <p14:creationId xmlns:p14="http://schemas.microsoft.com/office/powerpoint/2010/main" val="3868212112"/>
      </p:ext>
    </p:extLst>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500" fill="hold"/>
                                        <p:tgtEl>
                                          <p:spTgt spid="3"/>
                                        </p:tgtEl>
                                        <p:attrNameLst>
                                          <p:attrName>ppt_w</p:attrName>
                                        </p:attrNameLst>
                                      </p:cBhvr>
                                      <p:tavLst>
                                        <p:tav tm="0">
                                          <p:val>
                                            <p:fltVal val="0"/>
                                          </p:val>
                                        </p:tav>
                                        <p:tav tm="100000">
                                          <p:val>
                                            <p:strVal val="#ppt_w"/>
                                          </p:val>
                                        </p:tav>
                                      </p:tavLst>
                                    </p:anim>
                                    <p:anim calcmode="lin" valueType="num">
                                      <p:cBhvr>
                                        <p:cTn id="13" dur="500" fill="hold"/>
                                        <p:tgtEl>
                                          <p:spTgt spid="3"/>
                                        </p:tgtEl>
                                        <p:attrNameLst>
                                          <p:attrName>ppt_h</p:attrName>
                                        </p:attrNameLst>
                                      </p:cBhvr>
                                      <p:tavLst>
                                        <p:tav tm="0">
                                          <p:val>
                                            <p:fltVal val="0"/>
                                          </p:val>
                                        </p:tav>
                                        <p:tav tm="100000">
                                          <p:val>
                                            <p:strVal val="#ppt_h"/>
                                          </p:val>
                                        </p:tav>
                                      </p:tavLst>
                                    </p:anim>
                                    <p:animEffect transition="in" filter="fade">
                                      <p:cBhvr>
                                        <p:cTn id="14" dur="500"/>
                                        <p:tgtEl>
                                          <p:spTgt spid="3"/>
                                        </p:tgtEl>
                                      </p:cBhvr>
                                    </p:animEffect>
                                  </p:childTnLst>
                                </p:cTn>
                              </p:par>
                            </p:childTnLst>
                          </p:cTn>
                        </p:par>
                        <p:par>
                          <p:cTn id="15" fill="hold">
                            <p:stCondLst>
                              <p:cond delay="500"/>
                            </p:stCondLst>
                            <p:childTnLst>
                              <p:par>
                                <p:cTn id="16" presetID="53" presetClass="entr" presetSubtype="16" fill="hold" grpId="0" nodeType="afterEffect">
                                  <p:stCondLst>
                                    <p:cond delay="0"/>
                                  </p:stCondLst>
                                  <p:childTnLst>
                                    <p:set>
                                      <p:cBhvr>
                                        <p:cTn id="17" dur="1" fill="hold">
                                          <p:stCondLst>
                                            <p:cond delay="0"/>
                                          </p:stCondLst>
                                        </p:cTn>
                                        <p:tgtEl>
                                          <p:spTgt spid="2"/>
                                        </p:tgtEl>
                                        <p:attrNameLst>
                                          <p:attrName>style.visibility</p:attrName>
                                        </p:attrNameLst>
                                      </p:cBhvr>
                                      <p:to>
                                        <p:strVal val="visible"/>
                                      </p:to>
                                    </p:set>
                                    <p:anim calcmode="lin" valueType="num">
                                      <p:cBhvr>
                                        <p:cTn id="18" dur="500" fill="hold"/>
                                        <p:tgtEl>
                                          <p:spTgt spid="2"/>
                                        </p:tgtEl>
                                        <p:attrNameLst>
                                          <p:attrName>ppt_w</p:attrName>
                                        </p:attrNameLst>
                                      </p:cBhvr>
                                      <p:tavLst>
                                        <p:tav tm="0">
                                          <p:val>
                                            <p:fltVal val="0"/>
                                          </p:val>
                                        </p:tav>
                                        <p:tav tm="100000">
                                          <p:val>
                                            <p:strVal val="#ppt_w"/>
                                          </p:val>
                                        </p:tav>
                                      </p:tavLst>
                                    </p:anim>
                                    <p:anim calcmode="lin" valueType="num">
                                      <p:cBhvr>
                                        <p:cTn id="19" dur="500" fill="hold"/>
                                        <p:tgtEl>
                                          <p:spTgt spid="2"/>
                                        </p:tgtEl>
                                        <p:attrNameLst>
                                          <p:attrName>ppt_h</p:attrName>
                                        </p:attrNameLst>
                                      </p:cBhvr>
                                      <p:tavLst>
                                        <p:tav tm="0">
                                          <p:val>
                                            <p:fltVal val="0"/>
                                          </p:val>
                                        </p:tav>
                                        <p:tav tm="100000">
                                          <p:val>
                                            <p:strVal val="#ppt_h"/>
                                          </p:val>
                                        </p:tav>
                                      </p:tavLst>
                                    </p:anim>
                                    <p:animEffect transition="in" filter="fade">
                                      <p:cBhvr>
                                        <p:cTn id="20" dur="500"/>
                                        <p:tgtEl>
                                          <p:spTgt spid="2"/>
                                        </p:tgtEl>
                                      </p:cBhvr>
                                    </p:animEffect>
                                  </p:childTnLst>
                                </p:cTn>
                              </p:par>
                              <p:par>
                                <p:cTn id="21" presetID="53" presetClass="entr" presetSubtype="16"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p:cTn id="23" dur="500" fill="hold"/>
                                        <p:tgtEl>
                                          <p:spTgt spid="6"/>
                                        </p:tgtEl>
                                        <p:attrNameLst>
                                          <p:attrName>ppt_w</p:attrName>
                                        </p:attrNameLst>
                                      </p:cBhvr>
                                      <p:tavLst>
                                        <p:tav tm="0">
                                          <p:val>
                                            <p:fltVal val="0"/>
                                          </p:val>
                                        </p:tav>
                                        <p:tav tm="100000">
                                          <p:val>
                                            <p:strVal val="#ppt_w"/>
                                          </p:val>
                                        </p:tav>
                                      </p:tavLst>
                                    </p:anim>
                                    <p:anim calcmode="lin" valueType="num">
                                      <p:cBhvr>
                                        <p:cTn id="24" dur="500" fill="hold"/>
                                        <p:tgtEl>
                                          <p:spTgt spid="6"/>
                                        </p:tgtEl>
                                        <p:attrNameLst>
                                          <p:attrName>ppt_h</p:attrName>
                                        </p:attrNameLst>
                                      </p:cBhvr>
                                      <p:tavLst>
                                        <p:tav tm="0">
                                          <p:val>
                                            <p:fltVal val="0"/>
                                          </p:val>
                                        </p:tav>
                                        <p:tav tm="100000">
                                          <p:val>
                                            <p:strVal val="#ppt_h"/>
                                          </p:val>
                                        </p:tav>
                                      </p:tavLst>
                                    </p:anim>
                                    <p:animEffect transition="in" filter="fade">
                                      <p:cBhvr>
                                        <p:cTn id="25" dur="500"/>
                                        <p:tgtEl>
                                          <p:spTgt spid="6"/>
                                        </p:tgtEl>
                                      </p:cBhvr>
                                    </p:animEffect>
                                  </p:childTnLst>
                                </p:cTn>
                              </p:par>
                            </p:childTnLst>
                          </p:cTn>
                        </p:par>
                      </p:childTnLst>
                    </p:cTn>
                  </p:par>
                  <p:par>
                    <p:cTn id="26" fill="hold">
                      <p:stCondLst>
                        <p:cond delay="indefinite"/>
                      </p:stCondLst>
                      <p:childTnLst>
                        <p:par>
                          <p:cTn id="27" fill="hold">
                            <p:stCondLst>
                              <p:cond delay="0"/>
                            </p:stCondLst>
                            <p:childTnLst>
                              <p:par>
                                <p:cTn id="28" presetID="2" presetClass="entr" presetSubtype="1" fill="hold" nodeType="clickEffect">
                                  <p:stCondLst>
                                    <p:cond delay="0"/>
                                  </p:stCondLst>
                                  <p:childTnLst>
                                    <p:set>
                                      <p:cBhvr>
                                        <p:cTn id="29" dur="1" fill="hold">
                                          <p:stCondLst>
                                            <p:cond delay="0"/>
                                          </p:stCondLst>
                                        </p:cTn>
                                        <p:tgtEl>
                                          <p:spTgt spid="8"/>
                                        </p:tgtEl>
                                        <p:attrNameLst>
                                          <p:attrName>style.visibility</p:attrName>
                                        </p:attrNameLst>
                                      </p:cBhvr>
                                      <p:to>
                                        <p:strVal val="visible"/>
                                      </p:to>
                                    </p:set>
                                    <p:anim calcmode="lin" valueType="num">
                                      <p:cBhvr additive="base">
                                        <p:cTn id="30" dur="500" fill="hold"/>
                                        <p:tgtEl>
                                          <p:spTgt spid="8"/>
                                        </p:tgtEl>
                                        <p:attrNameLst>
                                          <p:attrName>ppt_x</p:attrName>
                                        </p:attrNameLst>
                                      </p:cBhvr>
                                      <p:tavLst>
                                        <p:tav tm="0">
                                          <p:val>
                                            <p:strVal val="#ppt_x"/>
                                          </p:val>
                                        </p:tav>
                                        <p:tav tm="100000">
                                          <p:val>
                                            <p:strVal val="#ppt_x"/>
                                          </p:val>
                                        </p:tav>
                                      </p:tavLst>
                                    </p:anim>
                                    <p:anim calcmode="lin" valueType="num">
                                      <p:cBhvr additive="base">
                                        <p:cTn id="31" dur="500" fill="hold"/>
                                        <p:tgtEl>
                                          <p:spTgt spid="8"/>
                                        </p:tgtEl>
                                        <p:attrNameLst>
                                          <p:attrName>ppt_y</p:attrName>
                                        </p:attrNameLst>
                                      </p:cBhvr>
                                      <p:tavLst>
                                        <p:tav tm="0">
                                          <p:val>
                                            <p:strVal val="0-#ppt_h/2"/>
                                          </p:val>
                                        </p:tav>
                                        <p:tav tm="100000">
                                          <p:val>
                                            <p:strVal val="#ppt_y"/>
                                          </p:val>
                                        </p:tav>
                                      </p:tavLst>
                                    </p:anim>
                                  </p:childTnLst>
                                </p:cTn>
                              </p:par>
                            </p:childTnLst>
                          </p:cTn>
                        </p:par>
                        <p:par>
                          <p:cTn id="32" fill="hold">
                            <p:stCondLst>
                              <p:cond delay="500"/>
                            </p:stCondLst>
                            <p:childTnLst>
                              <p:par>
                                <p:cTn id="33" presetID="53" presetClass="entr" presetSubtype="16" fill="hold" nodeType="afterEffect">
                                  <p:stCondLst>
                                    <p:cond delay="0"/>
                                  </p:stCondLst>
                                  <p:childTnLst>
                                    <p:set>
                                      <p:cBhvr>
                                        <p:cTn id="34" dur="1" fill="hold">
                                          <p:stCondLst>
                                            <p:cond delay="0"/>
                                          </p:stCondLst>
                                        </p:cTn>
                                        <p:tgtEl>
                                          <p:spTgt spid="7"/>
                                        </p:tgtEl>
                                        <p:attrNameLst>
                                          <p:attrName>style.visibility</p:attrName>
                                        </p:attrNameLst>
                                      </p:cBhvr>
                                      <p:to>
                                        <p:strVal val="visible"/>
                                      </p:to>
                                    </p:set>
                                    <p:anim calcmode="lin" valueType="num">
                                      <p:cBhvr>
                                        <p:cTn id="35" dur="500" fill="hold"/>
                                        <p:tgtEl>
                                          <p:spTgt spid="7"/>
                                        </p:tgtEl>
                                        <p:attrNameLst>
                                          <p:attrName>ppt_w</p:attrName>
                                        </p:attrNameLst>
                                      </p:cBhvr>
                                      <p:tavLst>
                                        <p:tav tm="0">
                                          <p:val>
                                            <p:fltVal val="0"/>
                                          </p:val>
                                        </p:tav>
                                        <p:tav tm="100000">
                                          <p:val>
                                            <p:strVal val="#ppt_w"/>
                                          </p:val>
                                        </p:tav>
                                      </p:tavLst>
                                    </p:anim>
                                    <p:anim calcmode="lin" valueType="num">
                                      <p:cBhvr>
                                        <p:cTn id="36" dur="500" fill="hold"/>
                                        <p:tgtEl>
                                          <p:spTgt spid="7"/>
                                        </p:tgtEl>
                                        <p:attrNameLst>
                                          <p:attrName>ppt_h</p:attrName>
                                        </p:attrNameLst>
                                      </p:cBhvr>
                                      <p:tavLst>
                                        <p:tav tm="0">
                                          <p:val>
                                            <p:fltVal val="0"/>
                                          </p:val>
                                        </p:tav>
                                        <p:tav tm="100000">
                                          <p:val>
                                            <p:strVal val="#ppt_h"/>
                                          </p:val>
                                        </p:tav>
                                      </p:tavLst>
                                    </p:anim>
                                    <p:animEffect transition="in" filter="fade">
                                      <p:cBhvr>
                                        <p:cTn id="37" dur="500"/>
                                        <p:tgtEl>
                                          <p:spTgt spid="7"/>
                                        </p:tgtEl>
                                      </p:cBhvr>
                                    </p:animEffect>
                                  </p:childTnLst>
                                </p:cTn>
                              </p:par>
                            </p:childTnLst>
                          </p:cTn>
                        </p:par>
                        <p:par>
                          <p:cTn id="38" fill="hold">
                            <p:stCondLst>
                              <p:cond delay="1000"/>
                            </p:stCondLst>
                            <p:childTnLst>
                              <p:par>
                                <p:cTn id="39" presetID="2" presetClass="entr" presetSubtype="4" fill="hold" grpId="0" nodeType="afterEffect">
                                  <p:stCondLst>
                                    <p:cond delay="0"/>
                                  </p:stCondLst>
                                  <p:childTnLst>
                                    <p:set>
                                      <p:cBhvr>
                                        <p:cTn id="40" dur="1" fill="hold">
                                          <p:stCondLst>
                                            <p:cond delay="0"/>
                                          </p:stCondLst>
                                        </p:cTn>
                                        <p:tgtEl>
                                          <p:spTgt spid="14"/>
                                        </p:tgtEl>
                                        <p:attrNameLst>
                                          <p:attrName>style.visibility</p:attrName>
                                        </p:attrNameLst>
                                      </p:cBhvr>
                                      <p:to>
                                        <p:strVal val="visible"/>
                                      </p:to>
                                    </p:set>
                                    <p:anim calcmode="lin" valueType="num">
                                      <p:cBhvr additive="base">
                                        <p:cTn id="41" dur="500" fill="hold"/>
                                        <p:tgtEl>
                                          <p:spTgt spid="14"/>
                                        </p:tgtEl>
                                        <p:attrNameLst>
                                          <p:attrName>ppt_x</p:attrName>
                                        </p:attrNameLst>
                                      </p:cBhvr>
                                      <p:tavLst>
                                        <p:tav tm="0">
                                          <p:val>
                                            <p:strVal val="#ppt_x"/>
                                          </p:val>
                                        </p:tav>
                                        <p:tav tm="100000">
                                          <p:val>
                                            <p:strVal val="#ppt_x"/>
                                          </p:val>
                                        </p:tav>
                                      </p:tavLst>
                                    </p:anim>
                                    <p:anim calcmode="lin" valueType="num">
                                      <p:cBhvr additive="base">
                                        <p:cTn id="4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8" fill="hold" nodeType="clickEffect">
                                  <p:stCondLst>
                                    <p:cond delay="0"/>
                                  </p:stCondLst>
                                  <p:childTnLst>
                                    <p:set>
                                      <p:cBhvr>
                                        <p:cTn id="46" dur="1" fill="hold">
                                          <p:stCondLst>
                                            <p:cond delay="0"/>
                                          </p:stCondLst>
                                        </p:cTn>
                                        <p:tgtEl>
                                          <p:spTgt spid="19"/>
                                        </p:tgtEl>
                                        <p:attrNameLst>
                                          <p:attrName>style.visibility</p:attrName>
                                        </p:attrNameLst>
                                      </p:cBhvr>
                                      <p:to>
                                        <p:strVal val="visible"/>
                                      </p:to>
                                    </p:set>
                                    <p:anim calcmode="lin" valueType="num">
                                      <p:cBhvr additive="base">
                                        <p:cTn id="47" dur="500" fill="hold"/>
                                        <p:tgtEl>
                                          <p:spTgt spid="19"/>
                                        </p:tgtEl>
                                        <p:attrNameLst>
                                          <p:attrName>ppt_x</p:attrName>
                                        </p:attrNameLst>
                                      </p:cBhvr>
                                      <p:tavLst>
                                        <p:tav tm="0">
                                          <p:val>
                                            <p:strVal val="0-#ppt_w/2"/>
                                          </p:val>
                                        </p:tav>
                                        <p:tav tm="100000">
                                          <p:val>
                                            <p:strVal val="#ppt_x"/>
                                          </p:val>
                                        </p:tav>
                                      </p:tavLst>
                                    </p:anim>
                                    <p:anim calcmode="lin" valueType="num">
                                      <p:cBhvr additive="base">
                                        <p:cTn id="48" dur="500" fill="hold"/>
                                        <p:tgtEl>
                                          <p:spTgt spid="19"/>
                                        </p:tgtEl>
                                        <p:attrNameLst>
                                          <p:attrName>ppt_y</p:attrName>
                                        </p:attrNameLst>
                                      </p:cBhvr>
                                      <p:tavLst>
                                        <p:tav tm="0">
                                          <p:val>
                                            <p:strVal val="#ppt_y"/>
                                          </p:val>
                                        </p:tav>
                                        <p:tav tm="100000">
                                          <p:val>
                                            <p:strVal val="#ppt_y"/>
                                          </p:val>
                                        </p:tav>
                                      </p:tavLst>
                                    </p:anim>
                                  </p:childTnLst>
                                </p:cTn>
                              </p:par>
                            </p:childTnLst>
                          </p:cTn>
                        </p:par>
                        <p:par>
                          <p:cTn id="49" fill="hold">
                            <p:stCondLst>
                              <p:cond delay="500"/>
                            </p:stCondLst>
                            <p:childTnLst>
                              <p:par>
                                <p:cTn id="50" presetID="2" presetClass="entr" presetSubtype="8" fill="hold" grpId="0" nodeType="afterEffect">
                                  <p:stCondLst>
                                    <p:cond delay="0"/>
                                  </p:stCondLst>
                                  <p:childTnLst>
                                    <p:set>
                                      <p:cBhvr>
                                        <p:cTn id="51" dur="1" fill="hold">
                                          <p:stCondLst>
                                            <p:cond delay="0"/>
                                          </p:stCondLst>
                                        </p:cTn>
                                        <p:tgtEl>
                                          <p:spTgt spid="18"/>
                                        </p:tgtEl>
                                        <p:attrNameLst>
                                          <p:attrName>style.visibility</p:attrName>
                                        </p:attrNameLst>
                                      </p:cBhvr>
                                      <p:to>
                                        <p:strVal val="visible"/>
                                      </p:to>
                                    </p:set>
                                    <p:anim calcmode="lin" valueType="num">
                                      <p:cBhvr additive="base">
                                        <p:cTn id="52" dur="500" fill="hold"/>
                                        <p:tgtEl>
                                          <p:spTgt spid="18"/>
                                        </p:tgtEl>
                                        <p:attrNameLst>
                                          <p:attrName>ppt_x</p:attrName>
                                        </p:attrNameLst>
                                      </p:cBhvr>
                                      <p:tavLst>
                                        <p:tav tm="0">
                                          <p:val>
                                            <p:strVal val="0-#ppt_w/2"/>
                                          </p:val>
                                        </p:tav>
                                        <p:tav tm="100000">
                                          <p:val>
                                            <p:strVal val="#ppt_x"/>
                                          </p:val>
                                        </p:tav>
                                      </p:tavLst>
                                    </p:anim>
                                    <p:anim calcmode="lin" valueType="num">
                                      <p:cBhvr additive="base">
                                        <p:cTn id="53" dur="500" fill="hold"/>
                                        <p:tgtEl>
                                          <p:spTgt spid="1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3" grpId="0" animBg="1"/>
      <p:bldP spid="2" grpId="0"/>
      <p:bldP spid="6" grpId="0"/>
      <p:bldP spid="14" grpId="0"/>
      <p:bldP spid="1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Marcador de contenido 5"/>
          <p:cNvPicPr>
            <a:picLocks noGrp="1" noChangeAspect="1"/>
          </p:cNvPicPr>
          <p:nvPr>
            <p:ph idx="1"/>
          </p:nvPr>
        </p:nvPicPr>
        <p:blipFill>
          <a:blip r:embed="rId2">
            <a:duotone>
              <a:prstClr val="black"/>
              <a:schemeClr val="accent4">
                <a:tint val="45000"/>
                <a:satMod val="400000"/>
              </a:schemeClr>
            </a:duotone>
            <a:extLst>
              <a:ext uri="{BEBA8EAE-BF5A-486C-A8C5-ECC9F3942E4B}">
                <a14:imgProps xmlns:a14="http://schemas.microsoft.com/office/drawing/2010/main">
                  <a14:imgLayer r:embed="rId3">
                    <a14:imgEffect>
                      <a14:backgroundRemoval t="10000" b="90000" l="2519" r="93926"/>
                    </a14:imgEffect>
                    <a14:imgEffect>
                      <a14:brightnessContrast bright="20000"/>
                    </a14:imgEffect>
                  </a14:imgLayer>
                </a14:imgProps>
              </a:ext>
              <a:ext uri="{28A0092B-C50C-407E-A947-70E740481C1C}">
                <a14:useLocalDpi xmlns:a14="http://schemas.microsoft.com/office/drawing/2010/main" val="0"/>
              </a:ext>
            </a:extLst>
          </a:blip>
          <a:stretch>
            <a:fillRect/>
          </a:stretch>
        </p:blipFill>
        <p:spPr>
          <a:xfrm>
            <a:off x="-154547" y="-347730"/>
            <a:ext cx="7086190" cy="7504385"/>
          </a:xfrm>
        </p:spPr>
      </p:pic>
      <p:grpSp>
        <p:nvGrpSpPr>
          <p:cNvPr id="9" name="Grupo 8"/>
          <p:cNvGrpSpPr/>
          <p:nvPr/>
        </p:nvGrpSpPr>
        <p:grpSpPr>
          <a:xfrm>
            <a:off x="334852" y="-244934"/>
            <a:ext cx="6091706" cy="7162481"/>
            <a:chOff x="334852" y="-244934"/>
            <a:chExt cx="6091706" cy="7162481"/>
          </a:xfrm>
        </p:grpSpPr>
        <p:grpSp>
          <p:nvGrpSpPr>
            <p:cNvPr id="8" name="Grupo 7"/>
            <p:cNvGrpSpPr/>
            <p:nvPr/>
          </p:nvGrpSpPr>
          <p:grpSpPr>
            <a:xfrm>
              <a:off x="334852" y="824248"/>
              <a:ext cx="6091706" cy="6093299"/>
              <a:chOff x="334852" y="824248"/>
              <a:chExt cx="6091706" cy="6093299"/>
            </a:xfrm>
          </p:grpSpPr>
          <p:pic>
            <p:nvPicPr>
              <p:cNvPr id="5" name="Imagen 4"/>
              <p:cNvPicPr>
                <a:picLocks noChangeAspect="1"/>
              </p:cNvPicPr>
              <p:nvPr/>
            </p:nvPicPr>
            <p:blipFill rotWithShape="1">
              <a:blip r:embed="rId4">
                <a:extLst>
                  <a:ext uri="{28A0092B-C50C-407E-A947-70E740481C1C}">
                    <a14:useLocalDpi xmlns:a14="http://schemas.microsoft.com/office/drawing/2010/main" val="0"/>
                  </a:ext>
                </a:extLst>
              </a:blip>
              <a:srcRect b="-472"/>
              <a:stretch/>
            </p:blipFill>
            <p:spPr>
              <a:xfrm>
                <a:off x="334852" y="824248"/>
                <a:ext cx="6091706" cy="5486400"/>
              </a:xfrm>
              <a:prstGeom prst="rect">
                <a:avLst/>
              </a:prstGeom>
            </p:spPr>
          </p:pic>
          <p:pic>
            <p:nvPicPr>
              <p:cNvPr id="6" name="Imagen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571057">
                <a:off x="2376112" y="4847536"/>
                <a:ext cx="2344792" cy="2070011"/>
              </a:xfrm>
              <a:prstGeom prst="rect">
                <a:avLst/>
              </a:prstGeom>
            </p:spPr>
          </p:pic>
        </p:grpSp>
        <p:pic>
          <p:nvPicPr>
            <p:cNvPr id="7" name="Imagen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654560">
              <a:off x="2323650" y="-244934"/>
              <a:ext cx="2313147" cy="1794339"/>
            </a:xfrm>
            <a:prstGeom prst="rect">
              <a:avLst/>
            </a:prstGeom>
          </p:spPr>
        </p:pic>
      </p:grpSp>
      <p:sp>
        <p:nvSpPr>
          <p:cNvPr id="10" name="Rectángulo 9"/>
          <p:cNvSpPr/>
          <p:nvPr/>
        </p:nvSpPr>
        <p:spPr>
          <a:xfrm>
            <a:off x="968842" y="2250300"/>
            <a:ext cx="4839411" cy="2308324"/>
          </a:xfrm>
          <a:prstGeom prst="rect">
            <a:avLst/>
          </a:prstGeom>
        </p:spPr>
        <p:txBody>
          <a:bodyPr wrap="square">
            <a:spAutoFit/>
          </a:bodyPr>
          <a:lstStyle/>
          <a:p>
            <a:pPr algn="ctr"/>
            <a:r>
              <a:rPr lang="es-VE" sz="1600" dirty="0">
                <a:latin typeface="Alpha Monday" pitchFamily="50" charset="0"/>
                <a:ea typeface="Calibri" panose="020F0502020204030204" pitchFamily="34" charset="0"/>
              </a:rPr>
              <a:t>En este contexto, en el Liceo Nacional “Fernando Peñalver” se viene trabajando en materia de educación ambiental y ecología desde el año 2009 con el programa desarrollo endógeno sostenible que integra educación y trabajo liberador, luego el Programa Todas las Manos a la Siembra pasa a formar parte del currículo nacional por la resolución del MPPE</a:t>
            </a:r>
            <a:endParaRPr lang="es-VE" sz="2400" dirty="0">
              <a:latin typeface="Alpha Monday" pitchFamily="50" charset="0"/>
            </a:endParaRPr>
          </a:p>
        </p:txBody>
      </p:sp>
      <p:pic>
        <p:nvPicPr>
          <p:cNvPr id="2" name="Imagen 1"/>
          <p:cNvPicPr>
            <a:picLocks noChangeAspect="1"/>
          </p:cNvPicPr>
          <p:nvPr/>
        </p:nvPicPr>
        <p:blipFill>
          <a:blip r:embed="rId6"/>
          <a:stretch>
            <a:fillRect/>
          </a:stretch>
        </p:blipFill>
        <p:spPr>
          <a:xfrm flipV="1">
            <a:off x="4527121" y="3535392"/>
            <a:ext cx="7208604" cy="3322608"/>
          </a:xfrm>
          <a:prstGeom prst="rect">
            <a:avLst/>
          </a:prstGeom>
        </p:spPr>
      </p:pic>
      <p:pic>
        <p:nvPicPr>
          <p:cNvPr id="11" name="Imagen 10"/>
          <p:cNvPicPr>
            <a:picLocks noChangeAspect="1"/>
          </p:cNvPicPr>
          <p:nvPr/>
        </p:nvPicPr>
        <p:blipFill>
          <a:blip r:embed="rId7">
            <a:extLst>
              <a:ext uri="{BEBA8EAE-BF5A-486C-A8C5-ECC9F3942E4B}">
                <a14:imgProps xmlns:a14="http://schemas.microsoft.com/office/drawing/2010/main">
                  <a14:imgLayer r:embed="rId8">
                    <a14:imgEffect>
                      <a14:artisticLineDrawing/>
                    </a14:imgEffect>
                    <a14:imgEffect>
                      <a14:sharpenSoften amount="-25000"/>
                    </a14:imgEffect>
                    <a14:imgEffect>
                      <a14:saturation sat="200000"/>
                    </a14:imgEffect>
                  </a14:imgLayer>
                </a14:imgProps>
              </a:ext>
              <a:ext uri="{28A0092B-C50C-407E-A947-70E740481C1C}">
                <a14:useLocalDpi xmlns:a14="http://schemas.microsoft.com/office/drawing/2010/main" val="0"/>
              </a:ext>
            </a:extLst>
          </a:blip>
          <a:stretch>
            <a:fillRect/>
          </a:stretch>
        </p:blipFill>
        <p:spPr>
          <a:xfrm>
            <a:off x="4964797" y="3511042"/>
            <a:ext cx="5914687" cy="2330857"/>
          </a:xfrm>
          <a:prstGeom prst="rect">
            <a:avLst/>
          </a:prstGeom>
        </p:spPr>
      </p:pic>
      <p:pic>
        <p:nvPicPr>
          <p:cNvPr id="15" name="Image2"/>
          <p:cNvPicPr/>
          <p:nvPr/>
        </p:nvPicPr>
        <p:blipFill>
          <a:blip r:embed="rId9">
            <a:alphaModFix/>
            <a:extLst>
              <a:ext uri="{BEBA8EAE-BF5A-486C-A8C5-ECC9F3942E4B}">
                <a14:imgProps xmlns:a14="http://schemas.microsoft.com/office/drawing/2010/main">
                  <a14:imgLayer r:embed="rId10">
                    <a14:imgEffect>
                      <a14:artisticMosiaicBubbles/>
                    </a14:imgEffect>
                  </a14:imgLayer>
                </a14:imgProps>
              </a:ext>
            </a:extLst>
          </a:blip>
          <a:srcRect r="8980"/>
          <a:stretch>
            <a:fillRect/>
          </a:stretch>
        </p:blipFill>
        <p:spPr>
          <a:xfrm>
            <a:off x="6715359" y="407532"/>
            <a:ext cx="3409402" cy="1802268"/>
          </a:xfrm>
          <a:prstGeom prst="rect">
            <a:avLst/>
          </a:prstGeom>
        </p:spPr>
      </p:pic>
      <p:pic>
        <p:nvPicPr>
          <p:cNvPr id="14" name="Image4"/>
          <p:cNvPicPr/>
          <p:nvPr/>
        </p:nvPicPr>
        <p:blipFill>
          <a:blip r:embed="rId11">
            <a:alphaModFix/>
            <a:extLst>
              <a:ext uri="{BEBA8EAE-BF5A-486C-A8C5-ECC9F3942E4B}">
                <a14:imgProps xmlns:a14="http://schemas.microsoft.com/office/drawing/2010/main">
                  <a14:imgLayer r:embed="rId12">
                    <a14:imgEffect>
                      <a14:artisticMosiaicBubbles/>
                    </a14:imgEffect>
                    <a14:imgEffect>
                      <a14:brightnessContrast bright="20000"/>
                    </a14:imgEffect>
                  </a14:imgLayer>
                </a14:imgProps>
              </a:ext>
            </a:extLst>
          </a:blip>
          <a:srcRect/>
          <a:stretch>
            <a:fillRect/>
          </a:stretch>
        </p:blipFill>
        <p:spPr>
          <a:xfrm>
            <a:off x="8311346" y="2209800"/>
            <a:ext cx="3409402" cy="1818523"/>
          </a:xfrm>
          <a:prstGeom prst="rect">
            <a:avLst/>
          </a:prstGeom>
        </p:spPr>
      </p:pic>
      <p:pic>
        <p:nvPicPr>
          <p:cNvPr id="12" name="Imagen 11"/>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715359" y="439993"/>
            <a:ext cx="3409402" cy="1713466"/>
          </a:xfrm>
          <a:prstGeom prst="rect">
            <a:avLst/>
          </a:prstGeom>
        </p:spPr>
      </p:pic>
      <p:sp>
        <p:nvSpPr>
          <p:cNvPr id="3" name="Rectángulo 2"/>
          <p:cNvSpPr/>
          <p:nvPr/>
        </p:nvSpPr>
        <p:spPr>
          <a:xfrm>
            <a:off x="5445633" y="4326978"/>
            <a:ext cx="5700047" cy="1657698"/>
          </a:xfrm>
          <a:prstGeom prst="rect">
            <a:avLst/>
          </a:prstGeom>
        </p:spPr>
        <p:txBody>
          <a:bodyPr wrap="square">
            <a:spAutoFit/>
          </a:bodyPr>
          <a:lstStyle/>
          <a:p>
            <a:pPr indent="180340" algn="ctr">
              <a:lnSpc>
                <a:spcPct val="150000"/>
              </a:lnSpc>
              <a:spcAft>
                <a:spcPts val="0"/>
              </a:spcAft>
            </a:pPr>
            <a:r>
              <a:rPr lang="es-VE" sz="1400" u="sng" dirty="0">
                <a:latin typeface="SimSun" panose="02010600030101010101" pitchFamily="2" charset="-122"/>
                <a:ea typeface="SimSun" panose="02010600030101010101" pitchFamily="2" charset="-122"/>
                <a:cs typeface="Times New Roman" panose="02020603050405020304" pitchFamily="18" charset="0"/>
              </a:rPr>
              <a:t>	</a:t>
            </a:r>
            <a:r>
              <a:rPr lang="es-VE" sz="1400" u="sng" dirty="0" smtClean="0">
                <a:latin typeface="SimSun" panose="02010600030101010101" pitchFamily="2" charset="-122"/>
                <a:ea typeface="SimSun" panose="02010600030101010101" pitchFamily="2" charset="-122"/>
                <a:cs typeface="Times New Roman" panose="02020603050405020304" pitchFamily="18" charset="0"/>
              </a:rPr>
              <a:t>No </a:t>
            </a:r>
            <a:r>
              <a:rPr lang="es-VE" sz="1400" u="sng" dirty="0">
                <a:latin typeface="SimSun" panose="02010600030101010101" pitchFamily="2" charset="-122"/>
                <a:ea typeface="SimSun" panose="02010600030101010101" pitchFamily="2" charset="-122"/>
                <a:cs typeface="Times New Roman" panose="02020603050405020304" pitchFamily="18" charset="0"/>
              </a:rPr>
              <a:t>se trata de sembrar por sembrar, sino que los estudiantes, desarrollen la cultura de la siembra, aprendan sobre el manejo agroecológico de los suelos para elevar su productividad, el control y manejo de enfermedades y plagas con la maceración de plantas biocidas.</a:t>
            </a:r>
            <a:endParaRPr lang="es-VE" sz="1200" u="sng" dirty="0">
              <a:effectLst/>
              <a:latin typeface="SimSun" panose="02010600030101010101" pitchFamily="2" charset="-122"/>
              <a:ea typeface="SimSun" panose="02010600030101010101" pitchFamily="2" charset="-122"/>
              <a:cs typeface="Times New Roman" panose="02020603050405020304" pitchFamily="18" charset="0"/>
            </a:endParaRPr>
          </a:p>
        </p:txBody>
      </p:sp>
      <p:pic>
        <p:nvPicPr>
          <p:cNvPr id="13" name="Imagen 12"/>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295656" y="2250300"/>
            <a:ext cx="3409402" cy="1713466"/>
          </a:xfrm>
          <a:prstGeom prst="rect">
            <a:avLst/>
          </a:prstGeom>
        </p:spPr>
      </p:pic>
    </p:spTree>
    <p:extLst>
      <p:ext uri="{BB962C8B-B14F-4D97-AF65-F5344CB8AC3E}">
        <p14:creationId xmlns:p14="http://schemas.microsoft.com/office/powerpoint/2010/main" val="4029483109"/>
      </p:ext>
    </p:extLst>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par>
                                <p:cTn id="10" presetID="53" presetClass="entr" presetSubtype="16" fill="hold" nodeType="with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p:cTn id="12" dur="500" fill="hold"/>
                                        <p:tgtEl>
                                          <p:spTgt spid="9"/>
                                        </p:tgtEl>
                                        <p:attrNameLst>
                                          <p:attrName>ppt_w</p:attrName>
                                        </p:attrNameLst>
                                      </p:cBhvr>
                                      <p:tavLst>
                                        <p:tav tm="0">
                                          <p:val>
                                            <p:fltVal val="0"/>
                                          </p:val>
                                        </p:tav>
                                        <p:tav tm="100000">
                                          <p:val>
                                            <p:strVal val="#ppt_w"/>
                                          </p:val>
                                        </p:tav>
                                      </p:tavLst>
                                    </p:anim>
                                    <p:anim calcmode="lin" valueType="num">
                                      <p:cBhvr>
                                        <p:cTn id="13" dur="500" fill="hold"/>
                                        <p:tgtEl>
                                          <p:spTgt spid="9"/>
                                        </p:tgtEl>
                                        <p:attrNameLst>
                                          <p:attrName>ppt_h</p:attrName>
                                        </p:attrNameLst>
                                      </p:cBhvr>
                                      <p:tavLst>
                                        <p:tav tm="0">
                                          <p:val>
                                            <p:fltVal val="0"/>
                                          </p:val>
                                        </p:tav>
                                        <p:tav tm="100000">
                                          <p:val>
                                            <p:strVal val="#ppt_h"/>
                                          </p:val>
                                        </p:tav>
                                      </p:tavLst>
                                    </p:anim>
                                    <p:animEffect transition="in" filter="fade">
                                      <p:cBhvr>
                                        <p:cTn id="14" dur="500"/>
                                        <p:tgtEl>
                                          <p:spTgt spid="9"/>
                                        </p:tgtEl>
                                      </p:cBhvr>
                                    </p:animEffect>
                                  </p:childTnLst>
                                </p:cTn>
                              </p:par>
                            </p:childTnLst>
                          </p:cTn>
                        </p:par>
                        <p:par>
                          <p:cTn id="15" fill="hold">
                            <p:stCondLst>
                              <p:cond delay="500"/>
                            </p:stCondLst>
                            <p:childTnLst>
                              <p:par>
                                <p:cTn id="16" presetID="53" presetClass="entr" presetSubtype="16" fill="hold" grpId="0" nodeType="afterEffect">
                                  <p:stCondLst>
                                    <p:cond delay="0"/>
                                  </p:stCondLst>
                                  <p:childTnLst>
                                    <p:set>
                                      <p:cBhvr>
                                        <p:cTn id="17" dur="1" fill="hold">
                                          <p:stCondLst>
                                            <p:cond delay="0"/>
                                          </p:stCondLst>
                                        </p:cTn>
                                        <p:tgtEl>
                                          <p:spTgt spid="10"/>
                                        </p:tgtEl>
                                        <p:attrNameLst>
                                          <p:attrName>style.visibility</p:attrName>
                                        </p:attrNameLst>
                                      </p:cBhvr>
                                      <p:to>
                                        <p:strVal val="visible"/>
                                      </p:to>
                                    </p:set>
                                    <p:anim calcmode="lin" valueType="num">
                                      <p:cBhvr>
                                        <p:cTn id="18" dur="500" fill="hold"/>
                                        <p:tgtEl>
                                          <p:spTgt spid="10"/>
                                        </p:tgtEl>
                                        <p:attrNameLst>
                                          <p:attrName>ppt_w</p:attrName>
                                        </p:attrNameLst>
                                      </p:cBhvr>
                                      <p:tavLst>
                                        <p:tav tm="0">
                                          <p:val>
                                            <p:fltVal val="0"/>
                                          </p:val>
                                        </p:tav>
                                        <p:tav tm="100000">
                                          <p:val>
                                            <p:strVal val="#ppt_w"/>
                                          </p:val>
                                        </p:tav>
                                      </p:tavLst>
                                    </p:anim>
                                    <p:anim calcmode="lin" valueType="num">
                                      <p:cBhvr>
                                        <p:cTn id="19" dur="500" fill="hold"/>
                                        <p:tgtEl>
                                          <p:spTgt spid="10"/>
                                        </p:tgtEl>
                                        <p:attrNameLst>
                                          <p:attrName>ppt_h</p:attrName>
                                        </p:attrNameLst>
                                      </p:cBhvr>
                                      <p:tavLst>
                                        <p:tav tm="0">
                                          <p:val>
                                            <p:fltVal val="0"/>
                                          </p:val>
                                        </p:tav>
                                        <p:tav tm="100000">
                                          <p:val>
                                            <p:strVal val="#ppt_h"/>
                                          </p:val>
                                        </p:tav>
                                      </p:tavLst>
                                    </p:anim>
                                    <p:animEffect transition="in" filter="fade">
                                      <p:cBhvr>
                                        <p:cTn id="20" dur="500"/>
                                        <p:tgtEl>
                                          <p:spTgt spid="10"/>
                                        </p:tgtEl>
                                      </p:cBhvr>
                                    </p:animEffect>
                                  </p:childTnLst>
                                </p:cTn>
                              </p:par>
                            </p:childTnLst>
                          </p:cTn>
                        </p:par>
                      </p:childTnLst>
                    </p:cTn>
                  </p:par>
                  <p:par>
                    <p:cTn id="21" fill="hold">
                      <p:stCondLst>
                        <p:cond delay="indefinite"/>
                      </p:stCondLst>
                      <p:childTnLst>
                        <p:par>
                          <p:cTn id="22" fill="hold">
                            <p:stCondLst>
                              <p:cond delay="0"/>
                            </p:stCondLst>
                            <p:childTnLst>
                              <p:par>
                                <p:cTn id="23" presetID="53" presetClass="entr" presetSubtype="16"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anim calcmode="lin" valueType="num">
                                      <p:cBhvr>
                                        <p:cTn id="25" dur="500" fill="hold"/>
                                        <p:tgtEl>
                                          <p:spTgt spid="11"/>
                                        </p:tgtEl>
                                        <p:attrNameLst>
                                          <p:attrName>ppt_w</p:attrName>
                                        </p:attrNameLst>
                                      </p:cBhvr>
                                      <p:tavLst>
                                        <p:tav tm="0">
                                          <p:val>
                                            <p:fltVal val="0"/>
                                          </p:val>
                                        </p:tav>
                                        <p:tav tm="100000">
                                          <p:val>
                                            <p:strVal val="#ppt_w"/>
                                          </p:val>
                                        </p:tav>
                                      </p:tavLst>
                                    </p:anim>
                                    <p:anim calcmode="lin" valueType="num">
                                      <p:cBhvr>
                                        <p:cTn id="26" dur="500" fill="hold"/>
                                        <p:tgtEl>
                                          <p:spTgt spid="11"/>
                                        </p:tgtEl>
                                        <p:attrNameLst>
                                          <p:attrName>ppt_h</p:attrName>
                                        </p:attrNameLst>
                                      </p:cBhvr>
                                      <p:tavLst>
                                        <p:tav tm="0">
                                          <p:val>
                                            <p:fltVal val="0"/>
                                          </p:val>
                                        </p:tav>
                                        <p:tav tm="100000">
                                          <p:val>
                                            <p:strVal val="#ppt_h"/>
                                          </p:val>
                                        </p:tav>
                                      </p:tavLst>
                                    </p:anim>
                                    <p:animEffect transition="in" filter="fade">
                                      <p:cBhvr>
                                        <p:cTn id="27" dur="500"/>
                                        <p:tgtEl>
                                          <p:spTgt spid="11"/>
                                        </p:tgtEl>
                                      </p:cBhvr>
                                    </p:animEffect>
                                  </p:childTnLst>
                                </p:cTn>
                              </p:par>
                              <p:par>
                                <p:cTn id="28" presetID="53" presetClass="entr" presetSubtype="16" fill="hold" grpId="0" nodeType="withEffect">
                                  <p:stCondLst>
                                    <p:cond delay="0"/>
                                  </p:stCondLst>
                                  <p:childTnLst>
                                    <p:set>
                                      <p:cBhvr>
                                        <p:cTn id="29" dur="1" fill="hold">
                                          <p:stCondLst>
                                            <p:cond delay="0"/>
                                          </p:stCondLst>
                                        </p:cTn>
                                        <p:tgtEl>
                                          <p:spTgt spid="3"/>
                                        </p:tgtEl>
                                        <p:attrNameLst>
                                          <p:attrName>style.visibility</p:attrName>
                                        </p:attrNameLst>
                                      </p:cBhvr>
                                      <p:to>
                                        <p:strVal val="visible"/>
                                      </p:to>
                                    </p:set>
                                    <p:anim calcmode="lin" valueType="num">
                                      <p:cBhvr>
                                        <p:cTn id="30" dur="500" fill="hold"/>
                                        <p:tgtEl>
                                          <p:spTgt spid="3"/>
                                        </p:tgtEl>
                                        <p:attrNameLst>
                                          <p:attrName>ppt_w</p:attrName>
                                        </p:attrNameLst>
                                      </p:cBhvr>
                                      <p:tavLst>
                                        <p:tav tm="0">
                                          <p:val>
                                            <p:fltVal val="0"/>
                                          </p:val>
                                        </p:tav>
                                        <p:tav tm="100000">
                                          <p:val>
                                            <p:strVal val="#ppt_w"/>
                                          </p:val>
                                        </p:tav>
                                      </p:tavLst>
                                    </p:anim>
                                    <p:anim calcmode="lin" valueType="num">
                                      <p:cBhvr>
                                        <p:cTn id="31" dur="500" fill="hold"/>
                                        <p:tgtEl>
                                          <p:spTgt spid="3"/>
                                        </p:tgtEl>
                                        <p:attrNameLst>
                                          <p:attrName>ppt_h</p:attrName>
                                        </p:attrNameLst>
                                      </p:cBhvr>
                                      <p:tavLst>
                                        <p:tav tm="0">
                                          <p:val>
                                            <p:fltVal val="0"/>
                                          </p:val>
                                        </p:tav>
                                        <p:tav tm="100000">
                                          <p:val>
                                            <p:strVal val="#ppt_h"/>
                                          </p:val>
                                        </p:tav>
                                      </p:tavLst>
                                    </p:anim>
                                    <p:animEffect transition="in" filter="fade">
                                      <p:cBhvr>
                                        <p:cTn id="32" dur="500"/>
                                        <p:tgtEl>
                                          <p:spTgt spid="3"/>
                                        </p:tgtEl>
                                      </p:cBhvr>
                                    </p:animEffect>
                                  </p:childTnLst>
                                </p:cTn>
                              </p:par>
                              <p:par>
                                <p:cTn id="33" presetID="53" presetClass="entr" presetSubtype="16" fill="hold" nodeType="withEffect">
                                  <p:stCondLst>
                                    <p:cond delay="0"/>
                                  </p:stCondLst>
                                  <p:childTnLst>
                                    <p:set>
                                      <p:cBhvr>
                                        <p:cTn id="34" dur="1" fill="hold">
                                          <p:stCondLst>
                                            <p:cond delay="0"/>
                                          </p:stCondLst>
                                        </p:cTn>
                                        <p:tgtEl>
                                          <p:spTgt spid="2"/>
                                        </p:tgtEl>
                                        <p:attrNameLst>
                                          <p:attrName>style.visibility</p:attrName>
                                        </p:attrNameLst>
                                      </p:cBhvr>
                                      <p:to>
                                        <p:strVal val="visible"/>
                                      </p:to>
                                    </p:set>
                                    <p:anim calcmode="lin" valueType="num">
                                      <p:cBhvr>
                                        <p:cTn id="35" dur="500" fill="hold"/>
                                        <p:tgtEl>
                                          <p:spTgt spid="2"/>
                                        </p:tgtEl>
                                        <p:attrNameLst>
                                          <p:attrName>ppt_w</p:attrName>
                                        </p:attrNameLst>
                                      </p:cBhvr>
                                      <p:tavLst>
                                        <p:tav tm="0">
                                          <p:val>
                                            <p:fltVal val="0"/>
                                          </p:val>
                                        </p:tav>
                                        <p:tav tm="100000">
                                          <p:val>
                                            <p:strVal val="#ppt_w"/>
                                          </p:val>
                                        </p:tav>
                                      </p:tavLst>
                                    </p:anim>
                                    <p:anim calcmode="lin" valueType="num">
                                      <p:cBhvr>
                                        <p:cTn id="36" dur="500" fill="hold"/>
                                        <p:tgtEl>
                                          <p:spTgt spid="2"/>
                                        </p:tgtEl>
                                        <p:attrNameLst>
                                          <p:attrName>ppt_h</p:attrName>
                                        </p:attrNameLst>
                                      </p:cBhvr>
                                      <p:tavLst>
                                        <p:tav tm="0">
                                          <p:val>
                                            <p:fltVal val="0"/>
                                          </p:val>
                                        </p:tav>
                                        <p:tav tm="100000">
                                          <p:val>
                                            <p:strVal val="#ppt_h"/>
                                          </p:val>
                                        </p:tav>
                                      </p:tavLst>
                                    </p:anim>
                                    <p:animEffect transition="in" filter="fade">
                                      <p:cBhvr>
                                        <p:cTn id="37" dur="500"/>
                                        <p:tgtEl>
                                          <p:spTgt spid="2"/>
                                        </p:tgtEl>
                                      </p:cBhvr>
                                    </p:animEffect>
                                  </p:childTnLst>
                                </p:cTn>
                              </p:par>
                            </p:childTnLst>
                          </p:cTn>
                        </p:par>
                      </p:childTnLst>
                    </p:cTn>
                  </p:par>
                  <p:par>
                    <p:cTn id="38" fill="hold">
                      <p:stCondLst>
                        <p:cond delay="indefinite"/>
                      </p:stCondLst>
                      <p:childTnLst>
                        <p:par>
                          <p:cTn id="39" fill="hold">
                            <p:stCondLst>
                              <p:cond delay="0"/>
                            </p:stCondLst>
                            <p:childTnLst>
                              <p:par>
                                <p:cTn id="40" presetID="6" presetClass="entr" presetSubtype="16" fill="hold" nodeType="click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circle(in)">
                                      <p:cBhvr>
                                        <p:cTn id="42" dur="2000"/>
                                        <p:tgtEl>
                                          <p:spTgt spid="12"/>
                                        </p:tgtEl>
                                      </p:cBhvr>
                                    </p:animEffect>
                                  </p:childTnLst>
                                </p:cTn>
                              </p:par>
                              <p:par>
                                <p:cTn id="43" presetID="53" presetClass="entr" presetSubtype="16" fill="hold" nodeType="withEffect">
                                  <p:stCondLst>
                                    <p:cond delay="0"/>
                                  </p:stCondLst>
                                  <p:childTnLst>
                                    <p:set>
                                      <p:cBhvr>
                                        <p:cTn id="44" dur="1" fill="hold">
                                          <p:stCondLst>
                                            <p:cond delay="0"/>
                                          </p:stCondLst>
                                        </p:cTn>
                                        <p:tgtEl>
                                          <p:spTgt spid="15"/>
                                        </p:tgtEl>
                                        <p:attrNameLst>
                                          <p:attrName>style.visibility</p:attrName>
                                        </p:attrNameLst>
                                      </p:cBhvr>
                                      <p:to>
                                        <p:strVal val="visible"/>
                                      </p:to>
                                    </p:set>
                                    <p:anim calcmode="lin" valueType="num">
                                      <p:cBhvr>
                                        <p:cTn id="45" dur="500" fill="hold"/>
                                        <p:tgtEl>
                                          <p:spTgt spid="15"/>
                                        </p:tgtEl>
                                        <p:attrNameLst>
                                          <p:attrName>ppt_w</p:attrName>
                                        </p:attrNameLst>
                                      </p:cBhvr>
                                      <p:tavLst>
                                        <p:tav tm="0">
                                          <p:val>
                                            <p:fltVal val="0"/>
                                          </p:val>
                                        </p:tav>
                                        <p:tav tm="100000">
                                          <p:val>
                                            <p:strVal val="#ppt_w"/>
                                          </p:val>
                                        </p:tav>
                                      </p:tavLst>
                                    </p:anim>
                                    <p:anim calcmode="lin" valueType="num">
                                      <p:cBhvr>
                                        <p:cTn id="46" dur="500" fill="hold"/>
                                        <p:tgtEl>
                                          <p:spTgt spid="15"/>
                                        </p:tgtEl>
                                        <p:attrNameLst>
                                          <p:attrName>ppt_h</p:attrName>
                                        </p:attrNameLst>
                                      </p:cBhvr>
                                      <p:tavLst>
                                        <p:tav tm="0">
                                          <p:val>
                                            <p:fltVal val="0"/>
                                          </p:val>
                                        </p:tav>
                                        <p:tav tm="100000">
                                          <p:val>
                                            <p:strVal val="#ppt_h"/>
                                          </p:val>
                                        </p:tav>
                                      </p:tavLst>
                                    </p:anim>
                                    <p:animEffect transition="in" filter="fade">
                                      <p:cBhvr>
                                        <p:cTn id="47" dur="500"/>
                                        <p:tgtEl>
                                          <p:spTgt spid="15"/>
                                        </p:tgtEl>
                                      </p:cBhvr>
                                    </p:animEffect>
                                  </p:childTnLst>
                                </p:cTn>
                              </p:par>
                            </p:childTnLst>
                          </p:cTn>
                        </p:par>
                      </p:childTnLst>
                    </p:cTn>
                  </p:par>
                  <p:par>
                    <p:cTn id="48" fill="hold">
                      <p:stCondLst>
                        <p:cond delay="indefinite"/>
                      </p:stCondLst>
                      <p:childTnLst>
                        <p:par>
                          <p:cTn id="49" fill="hold">
                            <p:stCondLst>
                              <p:cond delay="0"/>
                            </p:stCondLst>
                            <p:childTnLst>
                              <p:par>
                                <p:cTn id="50" presetID="53" presetClass="entr" presetSubtype="16" fill="hold" nodeType="clickEffect">
                                  <p:stCondLst>
                                    <p:cond delay="0"/>
                                  </p:stCondLst>
                                  <p:childTnLst>
                                    <p:set>
                                      <p:cBhvr>
                                        <p:cTn id="51" dur="1" fill="hold">
                                          <p:stCondLst>
                                            <p:cond delay="0"/>
                                          </p:stCondLst>
                                        </p:cTn>
                                        <p:tgtEl>
                                          <p:spTgt spid="13"/>
                                        </p:tgtEl>
                                        <p:attrNameLst>
                                          <p:attrName>style.visibility</p:attrName>
                                        </p:attrNameLst>
                                      </p:cBhvr>
                                      <p:to>
                                        <p:strVal val="visible"/>
                                      </p:to>
                                    </p:set>
                                    <p:anim calcmode="lin" valueType="num">
                                      <p:cBhvr>
                                        <p:cTn id="52" dur="500" fill="hold"/>
                                        <p:tgtEl>
                                          <p:spTgt spid="13"/>
                                        </p:tgtEl>
                                        <p:attrNameLst>
                                          <p:attrName>ppt_w</p:attrName>
                                        </p:attrNameLst>
                                      </p:cBhvr>
                                      <p:tavLst>
                                        <p:tav tm="0">
                                          <p:val>
                                            <p:fltVal val="0"/>
                                          </p:val>
                                        </p:tav>
                                        <p:tav tm="100000">
                                          <p:val>
                                            <p:strVal val="#ppt_w"/>
                                          </p:val>
                                        </p:tav>
                                      </p:tavLst>
                                    </p:anim>
                                    <p:anim calcmode="lin" valueType="num">
                                      <p:cBhvr>
                                        <p:cTn id="53" dur="500" fill="hold"/>
                                        <p:tgtEl>
                                          <p:spTgt spid="13"/>
                                        </p:tgtEl>
                                        <p:attrNameLst>
                                          <p:attrName>ppt_h</p:attrName>
                                        </p:attrNameLst>
                                      </p:cBhvr>
                                      <p:tavLst>
                                        <p:tav tm="0">
                                          <p:val>
                                            <p:fltVal val="0"/>
                                          </p:val>
                                        </p:tav>
                                        <p:tav tm="100000">
                                          <p:val>
                                            <p:strVal val="#ppt_h"/>
                                          </p:val>
                                        </p:tav>
                                      </p:tavLst>
                                    </p:anim>
                                    <p:animEffect transition="in" filter="fade">
                                      <p:cBhvr>
                                        <p:cTn id="54" dur="500"/>
                                        <p:tgtEl>
                                          <p:spTgt spid="13"/>
                                        </p:tgtEl>
                                      </p:cBhvr>
                                    </p:animEffect>
                                  </p:childTnLst>
                                </p:cTn>
                              </p:par>
                              <p:par>
                                <p:cTn id="55" presetID="53" presetClass="entr" presetSubtype="16" fill="hold" nodeType="withEffect">
                                  <p:stCondLst>
                                    <p:cond delay="0"/>
                                  </p:stCondLst>
                                  <p:childTnLst>
                                    <p:set>
                                      <p:cBhvr>
                                        <p:cTn id="56" dur="1" fill="hold">
                                          <p:stCondLst>
                                            <p:cond delay="0"/>
                                          </p:stCondLst>
                                        </p:cTn>
                                        <p:tgtEl>
                                          <p:spTgt spid="14"/>
                                        </p:tgtEl>
                                        <p:attrNameLst>
                                          <p:attrName>style.visibility</p:attrName>
                                        </p:attrNameLst>
                                      </p:cBhvr>
                                      <p:to>
                                        <p:strVal val="visible"/>
                                      </p:to>
                                    </p:set>
                                    <p:anim calcmode="lin" valueType="num">
                                      <p:cBhvr>
                                        <p:cTn id="57" dur="500" fill="hold"/>
                                        <p:tgtEl>
                                          <p:spTgt spid="14"/>
                                        </p:tgtEl>
                                        <p:attrNameLst>
                                          <p:attrName>ppt_w</p:attrName>
                                        </p:attrNameLst>
                                      </p:cBhvr>
                                      <p:tavLst>
                                        <p:tav tm="0">
                                          <p:val>
                                            <p:fltVal val="0"/>
                                          </p:val>
                                        </p:tav>
                                        <p:tav tm="100000">
                                          <p:val>
                                            <p:strVal val="#ppt_w"/>
                                          </p:val>
                                        </p:tav>
                                      </p:tavLst>
                                    </p:anim>
                                    <p:anim calcmode="lin" valueType="num">
                                      <p:cBhvr>
                                        <p:cTn id="58" dur="500" fill="hold"/>
                                        <p:tgtEl>
                                          <p:spTgt spid="14"/>
                                        </p:tgtEl>
                                        <p:attrNameLst>
                                          <p:attrName>ppt_h</p:attrName>
                                        </p:attrNameLst>
                                      </p:cBhvr>
                                      <p:tavLst>
                                        <p:tav tm="0">
                                          <p:val>
                                            <p:fltVal val="0"/>
                                          </p:val>
                                        </p:tav>
                                        <p:tav tm="100000">
                                          <p:val>
                                            <p:strVal val="#ppt_h"/>
                                          </p:val>
                                        </p:tav>
                                      </p:tavLst>
                                    </p:anim>
                                    <p:animEffect transition="in" filter="fade">
                                      <p:cBhvr>
                                        <p:cTn id="59" dur="500"/>
                                        <p:tgtEl>
                                          <p:spTgt spid="14"/>
                                        </p:tgtEl>
                                      </p:cBhvr>
                                    </p:animEffect>
                                  </p:childTnLst>
                                </p:cTn>
                              </p:par>
                            </p:childTnLst>
                          </p:cTn>
                        </p:par>
                      </p:childTnLst>
                    </p:cTn>
                  </p:par>
                  <p:par>
                    <p:cTn id="60" fill="hold">
                      <p:stCondLst>
                        <p:cond delay="indefinite"/>
                      </p:stCondLst>
                      <p:childTnLst>
                        <p:par>
                          <p:cTn id="61" fill="hold">
                            <p:stCondLst>
                              <p:cond delay="0"/>
                            </p:stCondLst>
                            <p:childTnLst>
                              <p:par>
                                <p:cTn id="62" presetID="32" presetClass="emph" presetSubtype="0" fill="hold" nodeType="clickEffect">
                                  <p:stCondLst>
                                    <p:cond delay="0"/>
                                  </p:stCondLst>
                                  <p:childTnLst>
                                    <p:animRot by="120000">
                                      <p:cBhvr>
                                        <p:cTn id="63" dur="100" fill="hold">
                                          <p:stCondLst>
                                            <p:cond delay="0"/>
                                          </p:stCondLst>
                                        </p:cTn>
                                        <p:tgtEl>
                                          <p:spTgt spid="12"/>
                                        </p:tgtEl>
                                        <p:attrNameLst>
                                          <p:attrName>r</p:attrName>
                                        </p:attrNameLst>
                                      </p:cBhvr>
                                    </p:animRot>
                                    <p:animRot by="-240000">
                                      <p:cBhvr>
                                        <p:cTn id="64" dur="200" fill="hold">
                                          <p:stCondLst>
                                            <p:cond delay="200"/>
                                          </p:stCondLst>
                                        </p:cTn>
                                        <p:tgtEl>
                                          <p:spTgt spid="12"/>
                                        </p:tgtEl>
                                        <p:attrNameLst>
                                          <p:attrName>r</p:attrName>
                                        </p:attrNameLst>
                                      </p:cBhvr>
                                    </p:animRot>
                                    <p:animRot by="240000">
                                      <p:cBhvr>
                                        <p:cTn id="65" dur="200" fill="hold">
                                          <p:stCondLst>
                                            <p:cond delay="400"/>
                                          </p:stCondLst>
                                        </p:cTn>
                                        <p:tgtEl>
                                          <p:spTgt spid="12"/>
                                        </p:tgtEl>
                                        <p:attrNameLst>
                                          <p:attrName>r</p:attrName>
                                        </p:attrNameLst>
                                      </p:cBhvr>
                                    </p:animRot>
                                    <p:animRot by="-240000">
                                      <p:cBhvr>
                                        <p:cTn id="66" dur="200" fill="hold">
                                          <p:stCondLst>
                                            <p:cond delay="600"/>
                                          </p:stCondLst>
                                        </p:cTn>
                                        <p:tgtEl>
                                          <p:spTgt spid="12"/>
                                        </p:tgtEl>
                                        <p:attrNameLst>
                                          <p:attrName>r</p:attrName>
                                        </p:attrNameLst>
                                      </p:cBhvr>
                                    </p:animRot>
                                    <p:animRot by="120000">
                                      <p:cBhvr>
                                        <p:cTn id="67" dur="200" fill="hold">
                                          <p:stCondLst>
                                            <p:cond delay="800"/>
                                          </p:stCondLst>
                                        </p:cTn>
                                        <p:tgtEl>
                                          <p:spTgt spid="12"/>
                                        </p:tgtEl>
                                        <p:attrNameLst>
                                          <p:attrName>r</p:attrName>
                                        </p:attrNameLst>
                                      </p:cBhvr>
                                    </p:animRot>
                                  </p:childTnLst>
                                </p:cTn>
                              </p:par>
                              <p:par>
                                <p:cTn id="68" presetID="32" presetClass="emph" presetSubtype="0" fill="hold" nodeType="withEffect">
                                  <p:stCondLst>
                                    <p:cond delay="0"/>
                                  </p:stCondLst>
                                  <p:childTnLst>
                                    <p:animRot by="120000">
                                      <p:cBhvr>
                                        <p:cTn id="69" dur="100" fill="hold">
                                          <p:stCondLst>
                                            <p:cond delay="0"/>
                                          </p:stCondLst>
                                        </p:cTn>
                                        <p:tgtEl>
                                          <p:spTgt spid="15"/>
                                        </p:tgtEl>
                                        <p:attrNameLst>
                                          <p:attrName>r</p:attrName>
                                        </p:attrNameLst>
                                      </p:cBhvr>
                                    </p:animRot>
                                    <p:animRot by="-240000">
                                      <p:cBhvr>
                                        <p:cTn id="70" dur="200" fill="hold">
                                          <p:stCondLst>
                                            <p:cond delay="200"/>
                                          </p:stCondLst>
                                        </p:cTn>
                                        <p:tgtEl>
                                          <p:spTgt spid="15"/>
                                        </p:tgtEl>
                                        <p:attrNameLst>
                                          <p:attrName>r</p:attrName>
                                        </p:attrNameLst>
                                      </p:cBhvr>
                                    </p:animRot>
                                    <p:animRot by="240000">
                                      <p:cBhvr>
                                        <p:cTn id="71" dur="200" fill="hold">
                                          <p:stCondLst>
                                            <p:cond delay="400"/>
                                          </p:stCondLst>
                                        </p:cTn>
                                        <p:tgtEl>
                                          <p:spTgt spid="15"/>
                                        </p:tgtEl>
                                        <p:attrNameLst>
                                          <p:attrName>r</p:attrName>
                                        </p:attrNameLst>
                                      </p:cBhvr>
                                    </p:animRot>
                                    <p:animRot by="-240000">
                                      <p:cBhvr>
                                        <p:cTn id="72" dur="200" fill="hold">
                                          <p:stCondLst>
                                            <p:cond delay="600"/>
                                          </p:stCondLst>
                                        </p:cTn>
                                        <p:tgtEl>
                                          <p:spTgt spid="15"/>
                                        </p:tgtEl>
                                        <p:attrNameLst>
                                          <p:attrName>r</p:attrName>
                                        </p:attrNameLst>
                                      </p:cBhvr>
                                    </p:animRot>
                                    <p:animRot by="120000">
                                      <p:cBhvr>
                                        <p:cTn id="73" dur="200" fill="hold">
                                          <p:stCondLst>
                                            <p:cond delay="800"/>
                                          </p:stCondLst>
                                        </p:cTn>
                                        <p:tgtEl>
                                          <p:spTgt spid="15"/>
                                        </p:tgtEl>
                                        <p:attrNameLst>
                                          <p:attrName>r</p:attrName>
                                        </p:attrNameLst>
                                      </p:cBhvr>
                                    </p:animRot>
                                  </p:childTnLst>
                                </p:cTn>
                              </p:par>
                              <p:par>
                                <p:cTn id="74" presetID="32" presetClass="emph" presetSubtype="0" fill="hold" nodeType="withEffect">
                                  <p:stCondLst>
                                    <p:cond delay="0"/>
                                  </p:stCondLst>
                                  <p:childTnLst>
                                    <p:animRot by="120000">
                                      <p:cBhvr>
                                        <p:cTn id="75" dur="100" fill="hold">
                                          <p:stCondLst>
                                            <p:cond delay="0"/>
                                          </p:stCondLst>
                                        </p:cTn>
                                        <p:tgtEl>
                                          <p:spTgt spid="13"/>
                                        </p:tgtEl>
                                        <p:attrNameLst>
                                          <p:attrName>r</p:attrName>
                                        </p:attrNameLst>
                                      </p:cBhvr>
                                    </p:animRot>
                                    <p:animRot by="-240000">
                                      <p:cBhvr>
                                        <p:cTn id="76" dur="200" fill="hold">
                                          <p:stCondLst>
                                            <p:cond delay="200"/>
                                          </p:stCondLst>
                                        </p:cTn>
                                        <p:tgtEl>
                                          <p:spTgt spid="13"/>
                                        </p:tgtEl>
                                        <p:attrNameLst>
                                          <p:attrName>r</p:attrName>
                                        </p:attrNameLst>
                                      </p:cBhvr>
                                    </p:animRot>
                                    <p:animRot by="240000">
                                      <p:cBhvr>
                                        <p:cTn id="77" dur="200" fill="hold">
                                          <p:stCondLst>
                                            <p:cond delay="400"/>
                                          </p:stCondLst>
                                        </p:cTn>
                                        <p:tgtEl>
                                          <p:spTgt spid="13"/>
                                        </p:tgtEl>
                                        <p:attrNameLst>
                                          <p:attrName>r</p:attrName>
                                        </p:attrNameLst>
                                      </p:cBhvr>
                                    </p:animRot>
                                    <p:animRot by="-240000">
                                      <p:cBhvr>
                                        <p:cTn id="78" dur="200" fill="hold">
                                          <p:stCondLst>
                                            <p:cond delay="600"/>
                                          </p:stCondLst>
                                        </p:cTn>
                                        <p:tgtEl>
                                          <p:spTgt spid="13"/>
                                        </p:tgtEl>
                                        <p:attrNameLst>
                                          <p:attrName>r</p:attrName>
                                        </p:attrNameLst>
                                      </p:cBhvr>
                                    </p:animRot>
                                    <p:animRot by="120000">
                                      <p:cBhvr>
                                        <p:cTn id="79" dur="200" fill="hold">
                                          <p:stCondLst>
                                            <p:cond delay="800"/>
                                          </p:stCondLst>
                                        </p:cTn>
                                        <p:tgtEl>
                                          <p:spTgt spid="13"/>
                                        </p:tgtEl>
                                        <p:attrNameLst>
                                          <p:attrName>r</p:attrName>
                                        </p:attrNameLst>
                                      </p:cBhvr>
                                    </p:animRot>
                                  </p:childTnLst>
                                </p:cTn>
                              </p:par>
                              <p:par>
                                <p:cTn id="80" presetID="32" presetClass="emph" presetSubtype="0" fill="hold" nodeType="withEffect">
                                  <p:stCondLst>
                                    <p:cond delay="0"/>
                                  </p:stCondLst>
                                  <p:childTnLst>
                                    <p:animRot by="120000">
                                      <p:cBhvr>
                                        <p:cTn id="81" dur="100" fill="hold">
                                          <p:stCondLst>
                                            <p:cond delay="0"/>
                                          </p:stCondLst>
                                        </p:cTn>
                                        <p:tgtEl>
                                          <p:spTgt spid="14"/>
                                        </p:tgtEl>
                                        <p:attrNameLst>
                                          <p:attrName>r</p:attrName>
                                        </p:attrNameLst>
                                      </p:cBhvr>
                                    </p:animRot>
                                    <p:animRot by="-240000">
                                      <p:cBhvr>
                                        <p:cTn id="82" dur="200" fill="hold">
                                          <p:stCondLst>
                                            <p:cond delay="200"/>
                                          </p:stCondLst>
                                        </p:cTn>
                                        <p:tgtEl>
                                          <p:spTgt spid="14"/>
                                        </p:tgtEl>
                                        <p:attrNameLst>
                                          <p:attrName>r</p:attrName>
                                        </p:attrNameLst>
                                      </p:cBhvr>
                                    </p:animRot>
                                    <p:animRot by="240000">
                                      <p:cBhvr>
                                        <p:cTn id="83" dur="200" fill="hold">
                                          <p:stCondLst>
                                            <p:cond delay="400"/>
                                          </p:stCondLst>
                                        </p:cTn>
                                        <p:tgtEl>
                                          <p:spTgt spid="14"/>
                                        </p:tgtEl>
                                        <p:attrNameLst>
                                          <p:attrName>r</p:attrName>
                                        </p:attrNameLst>
                                      </p:cBhvr>
                                    </p:animRot>
                                    <p:animRot by="-240000">
                                      <p:cBhvr>
                                        <p:cTn id="84" dur="200" fill="hold">
                                          <p:stCondLst>
                                            <p:cond delay="600"/>
                                          </p:stCondLst>
                                        </p:cTn>
                                        <p:tgtEl>
                                          <p:spTgt spid="14"/>
                                        </p:tgtEl>
                                        <p:attrNameLst>
                                          <p:attrName>r</p:attrName>
                                        </p:attrNameLst>
                                      </p:cBhvr>
                                    </p:animRot>
                                    <p:animRot by="120000">
                                      <p:cBhvr>
                                        <p:cTn id="85" dur="200" fill="hold">
                                          <p:stCondLst>
                                            <p:cond delay="800"/>
                                          </p:stCondLst>
                                        </p:cTn>
                                        <p:tgtEl>
                                          <p:spTgt spid="1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upo 7"/>
          <p:cNvGrpSpPr/>
          <p:nvPr/>
        </p:nvGrpSpPr>
        <p:grpSpPr>
          <a:xfrm>
            <a:off x="170961" y="749522"/>
            <a:ext cx="11162447" cy="5843493"/>
            <a:chOff x="286871" y="803079"/>
            <a:chExt cx="11004177" cy="5632842"/>
          </a:xfrm>
        </p:grpSpPr>
        <p:pic>
          <p:nvPicPr>
            <p:cNvPr id="2" name="Imagen 1"/>
            <p:cNvPicPr>
              <a:picLocks noChangeAspect="1"/>
            </p:cNvPicPr>
            <p:nvPr/>
          </p:nvPicPr>
          <p:blipFill>
            <a:blip r:embed="rId2">
              <a:duotone>
                <a:prstClr val="black"/>
                <a:schemeClr val="accent4">
                  <a:tint val="45000"/>
                  <a:satMod val="400000"/>
                </a:schemeClr>
              </a:duotone>
              <a:extLst>
                <a:ext uri="{BEBA8EAE-BF5A-486C-A8C5-ECC9F3942E4B}">
                  <a14:imgProps xmlns:a14="http://schemas.microsoft.com/office/drawing/2010/main">
                    <a14:imgLayer r:embed="rId3">
                      <a14:imgEffect>
                        <a14:backgroundRemoval t="0" b="100000" l="0" r="100000"/>
                      </a14:imgEffect>
                    </a14:imgLayer>
                  </a14:imgProps>
                </a:ext>
                <a:ext uri="{28A0092B-C50C-407E-A947-70E740481C1C}">
                  <a14:useLocalDpi xmlns:a14="http://schemas.microsoft.com/office/drawing/2010/main" val="0"/>
                </a:ext>
              </a:extLst>
            </a:blip>
            <a:stretch>
              <a:fillRect/>
            </a:stretch>
          </p:blipFill>
          <p:spPr>
            <a:xfrm rot="16200000">
              <a:off x="1789197" y="-699247"/>
              <a:ext cx="3853347" cy="6858000"/>
            </a:xfrm>
            <a:prstGeom prst="rect">
              <a:avLst/>
            </a:prstGeom>
          </p:spPr>
        </p:pic>
        <p:pic>
          <p:nvPicPr>
            <p:cNvPr id="3" name="Imagen 2"/>
            <p:cNvPicPr>
              <a:picLocks noChangeAspect="1"/>
            </p:cNvPicPr>
            <p:nvPr/>
          </p:nvPicPr>
          <p:blipFill>
            <a:blip r:embed="rId2">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rot="16200000">
              <a:off x="5971725" y="1116599"/>
              <a:ext cx="3827193" cy="6811452"/>
            </a:xfrm>
            <a:prstGeom prst="rect">
              <a:avLst/>
            </a:prstGeom>
          </p:spPr>
        </p:pic>
      </p:grpSp>
      <p:pic>
        <p:nvPicPr>
          <p:cNvPr id="4" name="Imagen 3"/>
          <p:cNvPicPr>
            <a:picLocks noChangeAspect="1"/>
          </p:cNvPicPr>
          <p:nvPr/>
        </p:nvPicPr>
        <p:blipFill rotWithShape="1">
          <a:blip r:embed="rId4">
            <a:extLst>
              <a:ext uri="{BEBA8EAE-BF5A-486C-A8C5-ECC9F3942E4B}">
                <a14:imgProps xmlns:a14="http://schemas.microsoft.com/office/drawing/2010/main">
                  <a14:imgLayer r:embed="rId5">
                    <a14:imgEffect>
                      <a14:backgroundRemoval t="10167" b="100000" l="9667" r="88167">
                        <a14:foregroundMark x1="63000" y1="50500" x2="75167" y2="40500"/>
                        <a14:backgroundMark x1="34000" y1="42000" x2="71833" y2="28333"/>
                        <a14:backgroundMark x1="65333" y1="43167" x2="13167" y2="43000"/>
                        <a14:backgroundMark x1="37500" y1="49833" x2="64500" y2="44333"/>
                        <a14:backgroundMark x1="62000" y1="48167" x2="40000" y2="47000"/>
                        <a14:backgroundMark x1="60333" y1="51833" x2="60333" y2="51833"/>
                        <a14:backgroundMark x1="55167" y1="50500" x2="64500" y2="49333"/>
                      </a14:backgroundRemoval>
                    </a14:imgEffect>
                    <a14:imgEffect>
                      <a14:artisticMarker/>
                    </a14:imgEffect>
                  </a14:imgLayer>
                </a14:imgProps>
              </a:ext>
              <a:ext uri="{28A0092B-C50C-407E-A947-70E740481C1C}">
                <a14:useLocalDpi xmlns:a14="http://schemas.microsoft.com/office/drawing/2010/main" val="0"/>
              </a:ext>
            </a:extLst>
          </a:blip>
          <a:srcRect l="-1882" t="235" r="1882" b="-235"/>
          <a:stretch/>
        </p:blipFill>
        <p:spPr>
          <a:xfrm>
            <a:off x="5161330" y="-1658091"/>
            <a:ext cx="5382790" cy="5382790"/>
          </a:xfrm>
          <a:prstGeom prst="rect">
            <a:avLst/>
          </a:prstGeom>
        </p:spPr>
      </p:pic>
      <p:sp>
        <p:nvSpPr>
          <p:cNvPr id="9" name="Rectángulo 8"/>
          <p:cNvSpPr/>
          <p:nvPr/>
        </p:nvSpPr>
        <p:spPr>
          <a:xfrm>
            <a:off x="1975236" y="1317086"/>
            <a:ext cx="3348085" cy="2862322"/>
          </a:xfrm>
          <a:prstGeom prst="rect">
            <a:avLst/>
          </a:prstGeom>
        </p:spPr>
        <p:txBody>
          <a:bodyPr wrap="square">
            <a:spAutoFit/>
          </a:bodyPr>
          <a:lstStyle/>
          <a:p>
            <a:pPr indent="180340" algn="ctr">
              <a:lnSpc>
                <a:spcPct val="150000"/>
              </a:lnSpc>
              <a:spcAft>
                <a:spcPts val="0"/>
              </a:spcAft>
            </a:pPr>
            <a:r>
              <a:rPr lang="es-VE" sz="1200" dirty="0" smtClean="0">
                <a:latin typeface="Arial" panose="020B0604020202020204" pitchFamily="34" charset="0"/>
                <a:ea typeface="Calibri" panose="020F0502020204030204" pitchFamily="34" charset="0"/>
                <a:cs typeface="Arial" panose="020B0604020202020204" pitchFamily="34" charset="0"/>
              </a:rPr>
              <a:t>Dentro </a:t>
            </a:r>
            <a:r>
              <a:rPr lang="es-VE" sz="1200" dirty="0">
                <a:latin typeface="Arial" panose="020B0604020202020204" pitchFamily="34" charset="0"/>
                <a:ea typeface="Calibri" panose="020F0502020204030204" pitchFamily="34" charset="0"/>
                <a:cs typeface="Arial" panose="020B0604020202020204" pitchFamily="34" charset="0"/>
              </a:rPr>
              <a:t>de ese panorama </a:t>
            </a:r>
            <a:r>
              <a:rPr lang="es-VE" sz="1200" dirty="0" smtClean="0">
                <a:latin typeface="Arial" panose="020B0604020202020204" pitchFamily="34" charset="0"/>
                <a:ea typeface="Calibri" panose="020F0502020204030204" pitchFamily="34" charset="0"/>
                <a:cs typeface="Arial" panose="020B0604020202020204" pitchFamily="34" charset="0"/>
              </a:rPr>
              <a:t>surge </a:t>
            </a:r>
            <a:r>
              <a:rPr lang="es-VE" sz="1200" dirty="0">
                <a:latin typeface="Arial" panose="020B0604020202020204" pitchFamily="34" charset="0"/>
                <a:ea typeface="Calibri" panose="020F0502020204030204" pitchFamily="34" charset="0"/>
                <a:cs typeface="Arial" panose="020B0604020202020204" pitchFamily="34" charset="0"/>
              </a:rPr>
              <a:t>la necesidad de formar a los estudiantes de educación media general en conceptos y principios  agroecológicos que promuevan el mantenimiento del área de cultivo a través de las prácticas agroecológicas, además las prácticas agroecológicas como estrategia pedagógica impulsa valores como el trabajo colectivo, la responsabilidad, solidaridad y el sentido de pertinencia social y comunal.</a:t>
            </a:r>
            <a:endParaRPr lang="es-VE" sz="1100" dirty="0">
              <a:effectLst/>
              <a:latin typeface="Arial" panose="020B0604020202020204" pitchFamily="34" charset="0"/>
              <a:ea typeface="Calibri" panose="020F0502020204030204" pitchFamily="34" charset="0"/>
              <a:cs typeface="Arial" panose="020B0604020202020204" pitchFamily="34" charset="0"/>
            </a:endParaRPr>
          </a:p>
        </p:txBody>
      </p:sp>
      <p:sp>
        <p:nvSpPr>
          <p:cNvPr id="10" name="Rectángulo 9"/>
          <p:cNvSpPr/>
          <p:nvPr/>
        </p:nvSpPr>
        <p:spPr>
          <a:xfrm>
            <a:off x="6667512" y="3740283"/>
            <a:ext cx="2370425" cy="2123658"/>
          </a:xfrm>
          <a:prstGeom prst="rect">
            <a:avLst/>
          </a:prstGeom>
        </p:spPr>
        <p:txBody>
          <a:bodyPr wrap="square">
            <a:spAutoFit/>
          </a:bodyPr>
          <a:lstStyle/>
          <a:p>
            <a:pPr algn="ctr"/>
            <a:r>
              <a:rPr lang="es-VE" sz="1200" dirty="0">
                <a:latin typeface="Arial" panose="020B0604020202020204" pitchFamily="34" charset="0"/>
                <a:ea typeface="Calibri" panose="020F0502020204030204" pitchFamily="34" charset="0"/>
                <a:cs typeface="Arial" panose="020B0604020202020204" pitchFamily="34" charset="0"/>
              </a:rPr>
              <a:t>E</a:t>
            </a:r>
            <a:r>
              <a:rPr lang="es-VE" sz="1200" dirty="0" smtClean="0">
                <a:latin typeface="Arial" panose="020B0604020202020204" pitchFamily="34" charset="0"/>
                <a:ea typeface="Calibri" panose="020F0502020204030204" pitchFamily="34" charset="0"/>
                <a:cs typeface="Arial" panose="020B0604020202020204" pitchFamily="34" charset="0"/>
              </a:rPr>
              <a:t>s </a:t>
            </a:r>
            <a:r>
              <a:rPr lang="es-VE" sz="1200" dirty="0">
                <a:latin typeface="Arial" panose="020B0604020202020204" pitchFamily="34" charset="0"/>
                <a:ea typeface="Calibri" panose="020F0502020204030204" pitchFamily="34" charset="0"/>
                <a:cs typeface="Arial" panose="020B0604020202020204" pitchFamily="34" charset="0"/>
              </a:rPr>
              <a:t>importante señalar que el liceo   Fernando Peñalver cuenta con rica biodiversidad a pesar de los significativos niveles de contaminación ambiental apreciados  en el lugar. La  biodiversidad consta de flora con tres estratos de vegetación, predominando el herbáceo sobre el arbustivo y arbóreo.</a:t>
            </a:r>
            <a:endParaRPr lang="es-VE"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38040858"/>
      </p:ext>
    </p:extLst>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47"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1"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wipe(up)">
                                      <p:cBhvr>
                                        <p:cTn id="19" dur="500"/>
                                        <p:tgtEl>
                                          <p:spTgt spid="9"/>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1" fill="hold" grpId="0" nodeType="click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wipe(up)">
                                      <p:cBhvr>
                                        <p:cTn id="24"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p:cNvPicPr>
            <a:picLocks noChangeAspect="1"/>
          </p:cNvPicPr>
          <p:nvPr/>
        </p:nvPicPr>
        <p:blipFill>
          <a:blip r:embed="rId2">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rot="20950801">
            <a:off x="428947" y="70258"/>
            <a:ext cx="3930066" cy="4147012"/>
          </a:xfrm>
          <a:prstGeom prst="rect">
            <a:avLst/>
          </a:prstGeom>
        </p:spPr>
      </p:pic>
      <p:sp>
        <p:nvSpPr>
          <p:cNvPr id="8" name="Rectángulo 7"/>
          <p:cNvSpPr/>
          <p:nvPr/>
        </p:nvSpPr>
        <p:spPr>
          <a:xfrm>
            <a:off x="497308" y="637947"/>
            <a:ext cx="1896673" cy="507831"/>
          </a:xfrm>
          <a:prstGeom prst="rect">
            <a:avLst/>
          </a:prstGeom>
        </p:spPr>
        <p:txBody>
          <a:bodyPr wrap="none">
            <a:spAutoFit/>
          </a:bodyPr>
          <a:lstStyle/>
          <a:p>
            <a:pPr algn="just">
              <a:lnSpc>
                <a:spcPct val="150000"/>
              </a:lnSpc>
              <a:spcAft>
                <a:spcPts val="0"/>
              </a:spcAft>
            </a:pPr>
            <a:r>
              <a:rPr lang="es-VE" b="1" dirty="0">
                <a:latin typeface="Times New Roman" panose="02020603050405020304" pitchFamily="18" charset="0"/>
                <a:ea typeface="Calibri" panose="020F0502020204030204" pitchFamily="34" charset="0"/>
                <a:cs typeface="Times New Roman" panose="02020603050405020304" pitchFamily="18" charset="0"/>
              </a:rPr>
              <a:t>Objetivo General</a:t>
            </a:r>
            <a:endParaRPr lang="es-VE" sz="16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 name="Rectángulo 8"/>
          <p:cNvSpPr/>
          <p:nvPr/>
        </p:nvSpPr>
        <p:spPr>
          <a:xfrm>
            <a:off x="1035472" y="1808237"/>
            <a:ext cx="2976758" cy="1708160"/>
          </a:xfrm>
          <a:prstGeom prst="rect">
            <a:avLst/>
          </a:prstGeom>
        </p:spPr>
        <p:txBody>
          <a:bodyPr wrap="square">
            <a:spAutoFit/>
          </a:bodyPr>
          <a:lstStyle/>
          <a:p>
            <a:pPr algn="ctr">
              <a:lnSpc>
                <a:spcPct val="150000"/>
              </a:lnSpc>
              <a:spcAft>
                <a:spcPts val="0"/>
              </a:spcAft>
            </a:pPr>
            <a:r>
              <a:rPr lang="es-VE" sz="1400" dirty="0">
                <a:latin typeface="Times New Roman" panose="02020603050405020304" pitchFamily="18" charset="0"/>
                <a:ea typeface="Calibri" panose="020F0502020204030204" pitchFamily="34" charset="0"/>
                <a:cs typeface="Times New Roman" panose="02020603050405020304" pitchFamily="18" charset="0"/>
              </a:rPr>
              <a:t>Proponer  las Practicas Agroecológicas para el Mantenimiento de los Cultivos en el L.N Fernando Peñalver Ciudad Bolívar  Estado Bolívar.</a:t>
            </a:r>
            <a:endParaRPr lang="es-VE" sz="1200" dirty="0">
              <a:latin typeface="Calibri" panose="020F0502020204030204" pitchFamily="34" charset="0"/>
              <a:ea typeface="Calibri" panose="020F0502020204030204" pitchFamily="34" charset="0"/>
              <a:cs typeface="Times New Roman" panose="02020603050405020304" pitchFamily="18" charset="0"/>
            </a:endParaRPr>
          </a:p>
          <a:p>
            <a:pPr algn="ctr">
              <a:lnSpc>
                <a:spcPct val="150000"/>
              </a:lnSpc>
              <a:spcAft>
                <a:spcPts val="0"/>
              </a:spcAft>
            </a:pPr>
            <a:r>
              <a:rPr lang="es-VE" sz="1400" dirty="0">
                <a:latin typeface="Times New Roman" panose="02020603050405020304" pitchFamily="18" charset="0"/>
                <a:ea typeface="Calibri" panose="020F0502020204030204" pitchFamily="34" charset="0"/>
                <a:cs typeface="Times New Roman" panose="02020603050405020304" pitchFamily="18" charset="0"/>
              </a:rPr>
              <a:t> </a:t>
            </a:r>
            <a:endParaRPr lang="es-VE" sz="12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0" name="Imagen 9"/>
          <p:cNvPicPr>
            <a:picLocks noChangeAspect="1"/>
          </p:cNvPicPr>
          <p:nvPr/>
        </p:nvPicPr>
        <p:blipFill>
          <a:blip r:embed="rId3">
            <a:extLst>
              <a:ext uri="{BEBA8EAE-BF5A-486C-A8C5-ECC9F3942E4B}">
                <a14:imgProps xmlns:a14="http://schemas.microsoft.com/office/drawing/2010/main">
                  <a14:imgLayer r:embed="rId4">
                    <a14:imgEffect>
                      <a14:artisticPhotocopy/>
                    </a14:imgEffect>
                  </a14:imgLayer>
                </a14:imgProps>
              </a:ext>
            </a:extLst>
          </a:blip>
          <a:stretch>
            <a:fillRect/>
          </a:stretch>
        </p:blipFill>
        <p:spPr>
          <a:xfrm flipH="1">
            <a:off x="5032575" y="-669184"/>
            <a:ext cx="7237927" cy="6663002"/>
          </a:xfrm>
          <a:prstGeom prst="rect">
            <a:avLst/>
          </a:prstGeom>
        </p:spPr>
      </p:pic>
      <p:sp>
        <p:nvSpPr>
          <p:cNvPr id="11" name="Rectángulo 10"/>
          <p:cNvSpPr/>
          <p:nvPr/>
        </p:nvSpPr>
        <p:spPr>
          <a:xfrm>
            <a:off x="9166695" y="637947"/>
            <a:ext cx="2281394" cy="507831"/>
          </a:xfrm>
          <a:prstGeom prst="rect">
            <a:avLst/>
          </a:prstGeom>
        </p:spPr>
        <p:txBody>
          <a:bodyPr wrap="none">
            <a:spAutoFit/>
          </a:bodyPr>
          <a:lstStyle/>
          <a:p>
            <a:pPr algn="just">
              <a:lnSpc>
                <a:spcPct val="150000"/>
              </a:lnSpc>
              <a:spcAft>
                <a:spcPts val="0"/>
              </a:spcAft>
            </a:pPr>
            <a:r>
              <a:rPr lang="es-VE" b="1" dirty="0">
                <a:latin typeface="Times New Roman" panose="02020603050405020304" pitchFamily="18" charset="0"/>
                <a:ea typeface="Calibri" panose="020F0502020204030204" pitchFamily="34" charset="0"/>
                <a:cs typeface="Times New Roman" panose="02020603050405020304" pitchFamily="18" charset="0"/>
              </a:rPr>
              <a:t>Objetivos Específicos</a:t>
            </a:r>
            <a:endParaRPr lang="es-VE" sz="16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2" name="Rectángulo 11"/>
          <p:cNvSpPr/>
          <p:nvPr/>
        </p:nvSpPr>
        <p:spPr>
          <a:xfrm>
            <a:off x="5603539" y="1808237"/>
            <a:ext cx="6096000" cy="2677656"/>
          </a:xfrm>
          <a:prstGeom prst="rect">
            <a:avLst/>
          </a:prstGeom>
        </p:spPr>
        <p:txBody>
          <a:bodyPr>
            <a:spAutoFit/>
          </a:bodyPr>
          <a:lstStyle/>
          <a:p>
            <a:pPr marL="285750" indent="-285750" algn="just">
              <a:lnSpc>
                <a:spcPct val="150000"/>
              </a:lnSpc>
              <a:spcAft>
                <a:spcPts val="0"/>
              </a:spcAft>
              <a:buClr>
                <a:schemeClr val="accent1"/>
              </a:buClr>
              <a:buFont typeface="Wingdings" panose="05000000000000000000" pitchFamily="2" charset="2"/>
              <a:buChar char=""/>
            </a:pPr>
            <a:r>
              <a:rPr lang="es-VE" sz="1400" dirty="0">
                <a:latin typeface="Times New Roman" panose="02020603050405020304" pitchFamily="18" charset="0"/>
                <a:ea typeface="Calibri" panose="020F0502020204030204" pitchFamily="34" charset="0"/>
                <a:cs typeface="Times New Roman" panose="02020603050405020304" pitchFamily="18" charset="0"/>
              </a:rPr>
              <a:t>Identificar las prácticas agroecológicas utilizadas para el mantenimiento de los cultivos</a:t>
            </a:r>
            <a:endParaRPr lang="es-VE" sz="1400" dirty="0">
              <a:latin typeface="Calibri" panose="020F0502020204030204" pitchFamily="34" charset="0"/>
              <a:ea typeface="Calibri" panose="020F0502020204030204" pitchFamily="34" charset="0"/>
              <a:cs typeface="Times New Roman" panose="02020603050405020304" pitchFamily="18" charset="0"/>
            </a:endParaRPr>
          </a:p>
          <a:p>
            <a:pPr marL="285750" indent="-285750" algn="just">
              <a:lnSpc>
                <a:spcPct val="150000"/>
              </a:lnSpc>
              <a:spcAft>
                <a:spcPts val="0"/>
              </a:spcAft>
              <a:buClr>
                <a:schemeClr val="accent1"/>
              </a:buClr>
              <a:buFont typeface="Wingdings" panose="05000000000000000000" pitchFamily="2" charset="2"/>
              <a:buChar char=""/>
            </a:pPr>
            <a:r>
              <a:rPr lang="es-VE" sz="1400" dirty="0" smtClean="0">
                <a:latin typeface="Times New Roman" panose="02020603050405020304" pitchFamily="18" charset="0"/>
                <a:ea typeface="Calibri" panose="020F0502020204030204" pitchFamily="34" charset="0"/>
                <a:cs typeface="Times New Roman" panose="02020603050405020304" pitchFamily="18" charset="0"/>
              </a:rPr>
              <a:t>Diseñar  </a:t>
            </a:r>
            <a:r>
              <a:rPr lang="es-VE" sz="1400" dirty="0">
                <a:latin typeface="Times New Roman" panose="02020603050405020304" pitchFamily="18" charset="0"/>
                <a:ea typeface="Calibri" panose="020F0502020204030204" pitchFamily="34" charset="0"/>
                <a:cs typeface="Times New Roman" panose="02020603050405020304" pitchFamily="18" charset="0"/>
              </a:rPr>
              <a:t>la propuesta prácticas agroecológicas como estrategia didáctica para el mantenimiento de los cultivos en el L.N. Fernando Peñalver Ciudad Bolívar Estado Bolívar.</a:t>
            </a:r>
            <a:endParaRPr lang="es-VE" sz="1400" dirty="0">
              <a:latin typeface="Calibri" panose="020F0502020204030204" pitchFamily="34" charset="0"/>
              <a:ea typeface="Calibri" panose="020F0502020204030204" pitchFamily="34" charset="0"/>
              <a:cs typeface="Times New Roman" panose="02020603050405020304" pitchFamily="18" charset="0"/>
            </a:endParaRPr>
          </a:p>
          <a:p>
            <a:pPr marL="285750" indent="-285750" algn="just">
              <a:lnSpc>
                <a:spcPct val="150000"/>
              </a:lnSpc>
              <a:spcAft>
                <a:spcPts val="0"/>
              </a:spcAft>
              <a:buClr>
                <a:schemeClr val="accent1"/>
              </a:buClr>
              <a:buFont typeface="Wingdings" panose="05000000000000000000" pitchFamily="2" charset="2"/>
              <a:buChar char=""/>
            </a:pPr>
            <a:r>
              <a:rPr lang="es-VE" sz="1400" dirty="0" smtClean="0">
                <a:latin typeface="Times New Roman" panose="02020603050405020304" pitchFamily="18" charset="0"/>
                <a:ea typeface="Calibri" panose="020F0502020204030204" pitchFamily="34" charset="0"/>
                <a:cs typeface="Times New Roman" panose="02020603050405020304" pitchFamily="18" charset="0"/>
              </a:rPr>
              <a:t>Ejecutar </a:t>
            </a:r>
            <a:r>
              <a:rPr lang="es-VE" sz="1400" dirty="0">
                <a:latin typeface="Times New Roman" panose="02020603050405020304" pitchFamily="18" charset="0"/>
                <a:ea typeface="Calibri" panose="020F0502020204030204" pitchFamily="34" charset="0"/>
                <a:cs typeface="Times New Roman" panose="02020603050405020304" pitchFamily="18" charset="0"/>
              </a:rPr>
              <a:t>la propuesta prácticas agroecológicas como estrategia didáctica para el mantenimiento de los cultivos en el L.N. Fernando Peñalver Ciudad Bolívar Estado Bolívar durante el año escolar 2018-2019.</a:t>
            </a:r>
            <a:endParaRPr lang="es-VE" sz="14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292699608"/>
      </p:ext>
    </p:extLst>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p:cTn id="12" dur="500" fill="hold"/>
                                        <p:tgtEl>
                                          <p:spTgt spid="8"/>
                                        </p:tgtEl>
                                        <p:attrNameLst>
                                          <p:attrName>ppt_w</p:attrName>
                                        </p:attrNameLst>
                                      </p:cBhvr>
                                      <p:tavLst>
                                        <p:tav tm="0">
                                          <p:val>
                                            <p:fltVal val="0"/>
                                          </p:val>
                                        </p:tav>
                                        <p:tav tm="100000">
                                          <p:val>
                                            <p:strVal val="#ppt_w"/>
                                          </p:val>
                                        </p:tav>
                                      </p:tavLst>
                                    </p:anim>
                                    <p:anim calcmode="lin" valueType="num">
                                      <p:cBhvr>
                                        <p:cTn id="13" dur="500" fill="hold"/>
                                        <p:tgtEl>
                                          <p:spTgt spid="8"/>
                                        </p:tgtEl>
                                        <p:attrNameLst>
                                          <p:attrName>ppt_h</p:attrName>
                                        </p:attrNameLst>
                                      </p:cBhvr>
                                      <p:tavLst>
                                        <p:tav tm="0">
                                          <p:val>
                                            <p:fltVal val="0"/>
                                          </p:val>
                                        </p:tav>
                                        <p:tav tm="100000">
                                          <p:val>
                                            <p:strVal val="#ppt_h"/>
                                          </p:val>
                                        </p:tav>
                                      </p:tavLst>
                                    </p:anim>
                                    <p:animEffect transition="in" filter="fade">
                                      <p:cBhvr>
                                        <p:cTn id="14" dur="500"/>
                                        <p:tgtEl>
                                          <p:spTgt spid="8"/>
                                        </p:tgtEl>
                                      </p:cBhvr>
                                    </p:animEffect>
                                  </p:childTnLst>
                                </p:cTn>
                              </p:par>
                            </p:childTnLst>
                          </p:cTn>
                        </p:par>
                        <p:par>
                          <p:cTn id="15" fill="hold">
                            <p:stCondLst>
                              <p:cond delay="500"/>
                            </p:stCondLst>
                            <p:childTnLst>
                              <p:par>
                                <p:cTn id="16" presetID="53" presetClass="entr" presetSubtype="16" fill="hold" grpId="0" nodeType="afterEffect">
                                  <p:stCondLst>
                                    <p:cond delay="0"/>
                                  </p:stCondLst>
                                  <p:childTnLst>
                                    <p:set>
                                      <p:cBhvr>
                                        <p:cTn id="17" dur="1" fill="hold">
                                          <p:stCondLst>
                                            <p:cond delay="0"/>
                                          </p:stCondLst>
                                        </p:cTn>
                                        <p:tgtEl>
                                          <p:spTgt spid="9"/>
                                        </p:tgtEl>
                                        <p:attrNameLst>
                                          <p:attrName>style.visibility</p:attrName>
                                        </p:attrNameLst>
                                      </p:cBhvr>
                                      <p:to>
                                        <p:strVal val="visible"/>
                                      </p:to>
                                    </p:set>
                                    <p:anim calcmode="lin" valueType="num">
                                      <p:cBhvr>
                                        <p:cTn id="18" dur="500" fill="hold"/>
                                        <p:tgtEl>
                                          <p:spTgt spid="9"/>
                                        </p:tgtEl>
                                        <p:attrNameLst>
                                          <p:attrName>ppt_w</p:attrName>
                                        </p:attrNameLst>
                                      </p:cBhvr>
                                      <p:tavLst>
                                        <p:tav tm="0">
                                          <p:val>
                                            <p:fltVal val="0"/>
                                          </p:val>
                                        </p:tav>
                                        <p:tav tm="100000">
                                          <p:val>
                                            <p:strVal val="#ppt_w"/>
                                          </p:val>
                                        </p:tav>
                                      </p:tavLst>
                                    </p:anim>
                                    <p:anim calcmode="lin" valueType="num">
                                      <p:cBhvr>
                                        <p:cTn id="19" dur="500" fill="hold"/>
                                        <p:tgtEl>
                                          <p:spTgt spid="9"/>
                                        </p:tgtEl>
                                        <p:attrNameLst>
                                          <p:attrName>ppt_h</p:attrName>
                                        </p:attrNameLst>
                                      </p:cBhvr>
                                      <p:tavLst>
                                        <p:tav tm="0">
                                          <p:val>
                                            <p:fltVal val="0"/>
                                          </p:val>
                                        </p:tav>
                                        <p:tav tm="100000">
                                          <p:val>
                                            <p:strVal val="#ppt_h"/>
                                          </p:val>
                                        </p:tav>
                                      </p:tavLst>
                                    </p:anim>
                                    <p:animEffect transition="in" filter="fade">
                                      <p:cBhvr>
                                        <p:cTn id="20" dur="500"/>
                                        <p:tgtEl>
                                          <p:spTgt spid="9"/>
                                        </p:tgtEl>
                                      </p:cBhvr>
                                    </p:animEffect>
                                  </p:childTnLst>
                                </p:cTn>
                              </p:par>
                            </p:childTnLst>
                          </p:cTn>
                        </p:par>
                      </p:childTnLst>
                    </p:cTn>
                  </p:par>
                  <p:par>
                    <p:cTn id="21" fill="hold">
                      <p:stCondLst>
                        <p:cond delay="indefinite"/>
                      </p:stCondLst>
                      <p:childTnLst>
                        <p:par>
                          <p:cTn id="22" fill="hold">
                            <p:stCondLst>
                              <p:cond delay="0"/>
                            </p:stCondLst>
                            <p:childTnLst>
                              <p:par>
                                <p:cTn id="23" presetID="53" presetClass="entr" presetSubtype="16"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p:cTn id="25" dur="500" fill="hold"/>
                                        <p:tgtEl>
                                          <p:spTgt spid="10"/>
                                        </p:tgtEl>
                                        <p:attrNameLst>
                                          <p:attrName>ppt_w</p:attrName>
                                        </p:attrNameLst>
                                      </p:cBhvr>
                                      <p:tavLst>
                                        <p:tav tm="0">
                                          <p:val>
                                            <p:fltVal val="0"/>
                                          </p:val>
                                        </p:tav>
                                        <p:tav tm="100000">
                                          <p:val>
                                            <p:strVal val="#ppt_w"/>
                                          </p:val>
                                        </p:tav>
                                      </p:tavLst>
                                    </p:anim>
                                    <p:anim calcmode="lin" valueType="num">
                                      <p:cBhvr>
                                        <p:cTn id="26" dur="500" fill="hold"/>
                                        <p:tgtEl>
                                          <p:spTgt spid="10"/>
                                        </p:tgtEl>
                                        <p:attrNameLst>
                                          <p:attrName>ppt_h</p:attrName>
                                        </p:attrNameLst>
                                      </p:cBhvr>
                                      <p:tavLst>
                                        <p:tav tm="0">
                                          <p:val>
                                            <p:fltVal val="0"/>
                                          </p:val>
                                        </p:tav>
                                        <p:tav tm="100000">
                                          <p:val>
                                            <p:strVal val="#ppt_h"/>
                                          </p:val>
                                        </p:tav>
                                      </p:tavLst>
                                    </p:anim>
                                    <p:animEffect transition="in" filter="fade">
                                      <p:cBhvr>
                                        <p:cTn id="27" dur="500"/>
                                        <p:tgtEl>
                                          <p:spTgt spid="10"/>
                                        </p:tgtEl>
                                      </p:cBhvr>
                                    </p:animEffect>
                                  </p:childTnLst>
                                </p:cTn>
                              </p:par>
                              <p:par>
                                <p:cTn id="28" presetID="53" presetClass="entr" presetSubtype="16" fill="hold" nodeType="withEffect">
                                  <p:stCondLst>
                                    <p:cond delay="0"/>
                                  </p:stCondLst>
                                  <p:childTnLst>
                                    <p:set>
                                      <p:cBhvr>
                                        <p:cTn id="29" dur="1" fill="hold">
                                          <p:stCondLst>
                                            <p:cond delay="0"/>
                                          </p:stCondLst>
                                        </p:cTn>
                                        <p:tgtEl>
                                          <p:spTgt spid="11">
                                            <p:txEl>
                                              <p:pRg st="0" end="0"/>
                                            </p:txEl>
                                          </p:spTgt>
                                        </p:tgtEl>
                                        <p:attrNameLst>
                                          <p:attrName>style.visibility</p:attrName>
                                        </p:attrNameLst>
                                      </p:cBhvr>
                                      <p:to>
                                        <p:strVal val="visible"/>
                                      </p:to>
                                    </p:set>
                                    <p:anim calcmode="lin" valueType="num">
                                      <p:cBhvr>
                                        <p:cTn id="30" dur="500" fill="hold"/>
                                        <p:tgtEl>
                                          <p:spTgt spid="11">
                                            <p:txEl>
                                              <p:pRg st="0" end="0"/>
                                            </p:txEl>
                                          </p:spTgt>
                                        </p:tgtEl>
                                        <p:attrNameLst>
                                          <p:attrName>ppt_w</p:attrName>
                                        </p:attrNameLst>
                                      </p:cBhvr>
                                      <p:tavLst>
                                        <p:tav tm="0">
                                          <p:val>
                                            <p:fltVal val="0"/>
                                          </p:val>
                                        </p:tav>
                                        <p:tav tm="100000">
                                          <p:val>
                                            <p:strVal val="#ppt_w"/>
                                          </p:val>
                                        </p:tav>
                                      </p:tavLst>
                                    </p:anim>
                                    <p:anim calcmode="lin" valueType="num">
                                      <p:cBhvr>
                                        <p:cTn id="31" dur="500" fill="hold"/>
                                        <p:tgtEl>
                                          <p:spTgt spid="11">
                                            <p:txEl>
                                              <p:pRg st="0" end="0"/>
                                            </p:txEl>
                                          </p:spTgt>
                                        </p:tgtEl>
                                        <p:attrNameLst>
                                          <p:attrName>ppt_h</p:attrName>
                                        </p:attrNameLst>
                                      </p:cBhvr>
                                      <p:tavLst>
                                        <p:tav tm="0">
                                          <p:val>
                                            <p:fltVal val="0"/>
                                          </p:val>
                                        </p:tav>
                                        <p:tav tm="100000">
                                          <p:val>
                                            <p:strVal val="#ppt_h"/>
                                          </p:val>
                                        </p:tav>
                                      </p:tavLst>
                                    </p:anim>
                                    <p:animEffect transition="in" filter="fade">
                                      <p:cBhvr>
                                        <p:cTn id="32" dur="500"/>
                                        <p:tgtEl>
                                          <p:spTgt spid="11">
                                            <p:txEl>
                                              <p:pRg st="0" end="0"/>
                                            </p:txEl>
                                          </p:spTgt>
                                        </p:tgtEl>
                                      </p:cBhvr>
                                    </p:animEffect>
                                  </p:childTnLst>
                                </p:cTn>
                              </p:par>
                            </p:childTnLst>
                          </p:cTn>
                        </p:par>
                        <p:par>
                          <p:cTn id="33" fill="hold">
                            <p:stCondLst>
                              <p:cond delay="500"/>
                            </p:stCondLst>
                            <p:childTnLst>
                              <p:par>
                                <p:cTn id="34" presetID="53" presetClass="entr" presetSubtype="16" fill="hold" grpId="0" nodeType="afterEffect">
                                  <p:stCondLst>
                                    <p:cond delay="0"/>
                                  </p:stCondLst>
                                  <p:childTnLst>
                                    <p:set>
                                      <p:cBhvr>
                                        <p:cTn id="35" dur="1" fill="hold">
                                          <p:stCondLst>
                                            <p:cond delay="0"/>
                                          </p:stCondLst>
                                        </p:cTn>
                                        <p:tgtEl>
                                          <p:spTgt spid="12"/>
                                        </p:tgtEl>
                                        <p:attrNameLst>
                                          <p:attrName>style.visibility</p:attrName>
                                        </p:attrNameLst>
                                      </p:cBhvr>
                                      <p:to>
                                        <p:strVal val="visible"/>
                                      </p:to>
                                    </p:set>
                                    <p:anim calcmode="lin" valueType="num">
                                      <p:cBhvr>
                                        <p:cTn id="36" dur="500" fill="hold"/>
                                        <p:tgtEl>
                                          <p:spTgt spid="12"/>
                                        </p:tgtEl>
                                        <p:attrNameLst>
                                          <p:attrName>ppt_w</p:attrName>
                                        </p:attrNameLst>
                                      </p:cBhvr>
                                      <p:tavLst>
                                        <p:tav tm="0">
                                          <p:val>
                                            <p:fltVal val="0"/>
                                          </p:val>
                                        </p:tav>
                                        <p:tav tm="100000">
                                          <p:val>
                                            <p:strVal val="#ppt_w"/>
                                          </p:val>
                                        </p:tav>
                                      </p:tavLst>
                                    </p:anim>
                                    <p:anim calcmode="lin" valueType="num">
                                      <p:cBhvr>
                                        <p:cTn id="37" dur="500" fill="hold"/>
                                        <p:tgtEl>
                                          <p:spTgt spid="12"/>
                                        </p:tgtEl>
                                        <p:attrNameLst>
                                          <p:attrName>ppt_h</p:attrName>
                                        </p:attrNameLst>
                                      </p:cBhvr>
                                      <p:tavLst>
                                        <p:tav tm="0">
                                          <p:val>
                                            <p:fltVal val="0"/>
                                          </p:val>
                                        </p:tav>
                                        <p:tav tm="100000">
                                          <p:val>
                                            <p:strVal val="#ppt_h"/>
                                          </p:val>
                                        </p:tav>
                                      </p:tavLst>
                                    </p:anim>
                                    <p:animEffect transition="in" filter="fade">
                                      <p:cBhvr>
                                        <p:cTn id="3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
          <p:cNvPicPr/>
          <p:nvPr/>
        </p:nvPicPr>
        <p:blipFill>
          <a:blip r:embed="rId2">
            <a:extLst>
              <a:ext uri="{28A0092B-C50C-407E-A947-70E740481C1C}">
                <a14:useLocalDpi xmlns:a14="http://schemas.microsoft.com/office/drawing/2010/main" val="0"/>
              </a:ext>
            </a:extLst>
          </a:blip>
          <a:srcRect/>
          <a:stretch>
            <a:fillRect/>
          </a:stretch>
        </p:blipFill>
        <p:spPr bwMode="auto">
          <a:xfrm>
            <a:off x="5808372" y="1239592"/>
            <a:ext cx="3992451" cy="3834684"/>
          </a:xfrm>
          <a:prstGeom prst="rect">
            <a:avLst/>
          </a:prstGeom>
          <a:ln>
            <a:headEnd/>
            <a:tailEnd/>
          </a:ln>
        </p:spPr>
      </p:pic>
      <p:grpSp>
        <p:nvGrpSpPr>
          <p:cNvPr id="9" name="Grupo 8"/>
          <p:cNvGrpSpPr/>
          <p:nvPr/>
        </p:nvGrpSpPr>
        <p:grpSpPr>
          <a:xfrm>
            <a:off x="-166382" y="0"/>
            <a:ext cx="4900474" cy="6858000"/>
            <a:chOff x="-166382" y="0"/>
            <a:chExt cx="4900474" cy="6858000"/>
          </a:xfrm>
        </p:grpSpPr>
        <p:grpSp>
          <p:nvGrpSpPr>
            <p:cNvPr id="6" name="Grupo 5"/>
            <p:cNvGrpSpPr/>
            <p:nvPr/>
          </p:nvGrpSpPr>
          <p:grpSpPr>
            <a:xfrm>
              <a:off x="-166382" y="0"/>
              <a:ext cx="4900474" cy="6858000"/>
              <a:chOff x="-243656" y="0"/>
              <a:chExt cx="4900474" cy="6858000"/>
            </a:xfrm>
          </p:grpSpPr>
          <p:pic>
            <p:nvPicPr>
              <p:cNvPr id="4" name="Imagen 3"/>
              <p:cNvPicPr>
                <a:picLocks noChangeAspect="1"/>
              </p:cNvPicPr>
              <p:nvPr/>
            </p:nvPicPr>
            <p:blipFill>
              <a:blip r:embed="rId3">
                <a:duotone>
                  <a:prstClr val="black"/>
                  <a:schemeClr val="accent3">
                    <a:tint val="45000"/>
                    <a:satMod val="400000"/>
                  </a:schemeClr>
                </a:duotone>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243656" y="0"/>
                <a:ext cx="4900474" cy="6858000"/>
              </a:xfrm>
              <a:prstGeom prst="rect">
                <a:avLst/>
              </a:prstGeom>
            </p:spPr>
          </p:pic>
          <p:sp>
            <p:nvSpPr>
              <p:cNvPr id="5" name="Rectángulo redondeado 4"/>
              <p:cNvSpPr/>
              <p:nvPr/>
            </p:nvSpPr>
            <p:spPr>
              <a:xfrm>
                <a:off x="515155" y="1249251"/>
                <a:ext cx="3400022" cy="4868214"/>
              </a:xfrm>
              <a:prstGeom prst="roundRect">
                <a:avLst/>
              </a:prstGeom>
              <a:noFill/>
              <a:ln w="285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a:p>
            </p:txBody>
          </p:sp>
        </p:grpSp>
        <p:pic>
          <p:nvPicPr>
            <p:cNvPr id="8" name="Imagen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74352" y="5060395"/>
              <a:ext cx="935578" cy="1249251"/>
            </a:xfrm>
            <a:prstGeom prst="rect">
              <a:avLst/>
            </a:prstGeom>
          </p:spPr>
        </p:pic>
      </p:grpSp>
      <p:sp>
        <p:nvSpPr>
          <p:cNvPr id="7" name="Rectángulo 6"/>
          <p:cNvSpPr/>
          <p:nvPr/>
        </p:nvSpPr>
        <p:spPr>
          <a:xfrm>
            <a:off x="757708" y="1605424"/>
            <a:ext cx="3069464" cy="3647152"/>
          </a:xfrm>
          <a:prstGeom prst="rect">
            <a:avLst/>
          </a:prstGeom>
        </p:spPr>
        <p:txBody>
          <a:bodyPr wrap="square">
            <a:spAutoFit/>
          </a:bodyPr>
          <a:lstStyle/>
          <a:p>
            <a:pPr indent="180340" algn="just">
              <a:lnSpc>
                <a:spcPct val="150000"/>
              </a:lnSpc>
              <a:spcAft>
                <a:spcPts val="0"/>
              </a:spcAft>
            </a:pPr>
            <a:r>
              <a:rPr lang="es-VE" sz="1400" u="sng" dirty="0">
                <a:latin typeface="SimSun" panose="02010600030101010101" pitchFamily="2" charset="-122"/>
                <a:ea typeface="SimSun" panose="02010600030101010101" pitchFamily="2" charset="-122"/>
                <a:cs typeface="Times New Roman" panose="02020603050405020304" pitchFamily="18" charset="0"/>
              </a:rPr>
              <a:t>El Liceo Nacional Fernando Peñalver está ubicado en la Calle Cardozo cruce con la Avenida 5 de Julio en el Sector Cruz Verde de la Parroquia Catedral del Municipio Angostura del Orinoco de Ciudad Bolívar- Estado </a:t>
            </a:r>
            <a:r>
              <a:rPr lang="es-VE" sz="1400" u="sng" dirty="0" smtClean="0">
                <a:latin typeface="SimSun" panose="02010600030101010101" pitchFamily="2" charset="-122"/>
                <a:ea typeface="SimSun" panose="02010600030101010101" pitchFamily="2" charset="-122"/>
                <a:cs typeface="Times New Roman" panose="02020603050405020304" pitchFamily="18" charset="0"/>
              </a:rPr>
              <a:t>Bolívar. Es </a:t>
            </a:r>
            <a:r>
              <a:rPr lang="es-VE" sz="1400" u="sng" dirty="0">
                <a:latin typeface="SimSun" panose="02010600030101010101" pitchFamily="2" charset="-122"/>
                <a:ea typeface="SimSun" panose="02010600030101010101" pitchFamily="2" charset="-122"/>
                <a:cs typeface="Times New Roman" panose="02020603050405020304" pitchFamily="18" charset="0"/>
              </a:rPr>
              <a:t>la institución más antigua de la región y está ubicada en el Sector  del Paseo Heres</a:t>
            </a:r>
            <a:endParaRPr lang="es-VE" sz="1200" u="sng" dirty="0">
              <a:effectLst/>
              <a:latin typeface="SimSun" panose="02010600030101010101" pitchFamily="2" charset="-122"/>
              <a:ea typeface="SimSun" panose="02010600030101010101" pitchFamily="2" charset="-122"/>
              <a:cs typeface="Times New Roman" panose="02020603050405020304" pitchFamily="18" charset="0"/>
            </a:endParaRPr>
          </a:p>
        </p:txBody>
      </p:sp>
      <p:pic>
        <p:nvPicPr>
          <p:cNvPr id="10" name="Imagen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23378" y="-53520"/>
            <a:ext cx="6848488" cy="6858000"/>
          </a:xfrm>
          <a:prstGeom prst="rect">
            <a:avLst/>
          </a:prstGeom>
        </p:spPr>
      </p:pic>
      <p:sp>
        <p:nvSpPr>
          <p:cNvPr id="12" name="Rectángulo 11"/>
          <p:cNvSpPr/>
          <p:nvPr/>
        </p:nvSpPr>
        <p:spPr>
          <a:xfrm>
            <a:off x="6016611" y="5074277"/>
            <a:ext cx="2451483" cy="738664"/>
          </a:xfrm>
          <a:prstGeom prst="rect">
            <a:avLst/>
          </a:prstGeom>
        </p:spPr>
        <p:txBody>
          <a:bodyPr wrap="square">
            <a:spAutoFit/>
          </a:bodyPr>
          <a:lstStyle/>
          <a:p>
            <a:pPr>
              <a:lnSpc>
                <a:spcPct val="150000"/>
              </a:lnSpc>
              <a:spcAft>
                <a:spcPts val="0"/>
              </a:spcAft>
            </a:pPr>
            <a:r>
              <a:rPr lang="es-VE" sz="1400" b="1" dirty="0" smtClean="0">
                <a:latin typeface="Alpha Monday" pitchFamily="50" charset="0"/>
                <a:ea typeface="Calibri" panose="020F0502020204030204" pitchFamily="34" charset="0"/>
                <a:cs typeface="Times New Roman" panose="02020603050405020304" pitchFamily="18" charset="0"/>
              </a:rPr>
              <a:t>Cartografía</a:t>
            </a:r>
          </a:p>
          <a:p>
            <a:pPr>
              <a:lnSpc>
                <a:spcPct val="150000"/>
              </a:lnSpc>
              <a:spcAft>
                <a:spcPts val="0"/>
              </a:spcAft>
            </a:pPr>
            <a:r>
              <a:rPr lang="es-VE" sz="1400" b="1" dirty="0" smtClean="0">
                <a:latin typeface="Alpha Monday" pitchFamily="50" charset="0"/>
                <a:ea typeface="Calibri" panose="020F0502020204030204" pitchFamily="34" charset="0"/>
                <a:cs typeface="Times New Roman" panose="02020603050405020304" pitchFamily="18" charset="0"/>
              </a:rPr>
              <a:t> </a:t>
            </a:r>
            <a:r>
              <a:rPr lang="es-VE" sz="1400" b="1" dirty="0">
                <a:latin typeface="Alpha Monday" pitchFamily="50" charset="0"/>
                <a:ea typeface="Calibri" panose="020F0502020204030204" pitchFamily="34" charset="0"/>
                <a:cs typeface="Times New Roman" panose="02020603050405020304" pitchFamily="18" charset="0"/>
              </a:rPr>
              <a:t>de la Institución </a:t>
            </a:r>
            <a:endParaRPr lang="es-VE" sz="1200" dirty="0">
              <a:effectLst/>
              <a:latin typeface="Alpha Monday" pitchFamily="50"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37541323"/>
      </p:ext>
    </p:extLst>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1000" fill="hold"/>
                                        <p:tgtEl>
                                          <p:spTgt spid="9"/>
                                        </p:tgtEl>
                                        <p:attrNameLst>
                                          <p:attrName>ppt_w</p:attrName>
                                        </p:attrNameLst>
                                      </p:cBhvr>
                                      <p:tavLst>
                                        <p:tav tm="0">
                                          <p:val>
                                            <p:fltVal val="0"/>
                                          </p:val>
                                        </p:tav>
                                        <p:tav tm="100000">
                                          <p:val>
                                            <p:strVal val="#ppt_w"/>
                                          </p:val>
                                        </p:tav>
                                      </p:tavLst>
                                    </p:anim>
                                    <p:anim calcmode="lin" valueType="num">
                                      <p:cBhvr>
                                        <p:cTn id="8" dur="1000" fill="hold"/>
                                        <p:tgtEl>
                                          <p:spTgt spid="9"/>
                                        </p:tgtEl>
                                        <p:attrNameLst>
                                          <p:attrName>ppt_h</p:attrName>
                                        </p:attrNameLst>
                                      </p:cBhvr>
                                      <p:tavLst>
                                        <p:tav tm="0">
                                          <p:val>
                                            <p:fltVal val="0"/>
                                          </p:val>
                                        </p:tav>
                                        <p:tav tm="100000">
                                          <p:val>
                                            <p:strVal val="#ppt_h"/>
                                          </p:val>
                                        </p:tav>
                                      </p:tavLst>
                                    </p:anim>
                                    <p:anim calcmode="lin" valueType="num">
                                      <p:cBhvr>
                                        <p:cTn id="9" dur="1000" fill="hold"/>
                                        <p:tgtEl>
                                          <p:spTgt spid="9"/>
                                        </p:tgtEl>
                                        <p:attrNameLst>
                                          <p:attrName>style.rotation</p:attrName>
                                        </p:attrNameLst>
                                      </p:cBhvr>
                                      <p:tavLst>
                                        <p:tav tm="0">
                                          <p:val>
                                            <p:fltVal val="90"/>
                                          </p:val>
                                        </p:tav>
                                        <p:tav tm="100000">
                                          <p:val>
                                            <p:fltVal val="0"/>
                                          </p:val>
                                        </p:tav>
                                      </p:tavLst>
                                    </p:anim>
                                    <p:animEffect transition="in" filter="fade">
                                      <p:cBhvr>
                                        <p:cTn id="10" dur="1000"/>
                                        <p:tgtEl>
                                          <p:spTgt spid="9"/>
                                        </p:tgtEl>
                                      </p:cBhvr>
                                    </p:animEffect>
                                  </p:childTnLst>
                                </p:cTn>
                              </p:par>
                              <p:par>
                                <p:cTn id="11" presetID="31" presetClass="entr" presetSubtype="0" fill="hold" nodeType="withEffect">
                                  <p:stCondLst>
                                    <p:cond delay="0"/>
                                  </p:stCondLst>
                                  <p:childTnLst>
                                    <p:set>
                                      <p:cBhvr>
                                        <p:cTn id="12" dur="1" fill="hold">
                                          <p:stCondLst>
                                            <p:cond delay="0"/>
                                          </p:stCondLst>
                                        </p:cTn>
                                        <p:tgtEl>
                                          <p:spTgt spid="7">
                                            <p:txEl>
                                              <p:pRg st="0" end="0"/>
                                            </p:txEl>
                                          </p:spTgt>
                                        </p:tgtEl>
                                        <p:attrNameLst>
                                          <p:attrName>style.visibility</p:attrName>
                                        </p:attrNameLst>
                                      </p:cBhvr>
                                      <p:to>
                                        <p:strVal val="visible"/>
                                      </p:to>
                                    </p:set>
                                    <p:anim calcmode="lin" valueType="num">
                                      <p:cBhvr>
                                        <p:cTn id="13" dur="1000" fill="hold"/>
                                        <p:tgtEl>
                                          <p:spTgt spid="7">
                                            <p:txEl>
                                              <p:pRg st="0" end="0"/>
                                            </p:txEl>
                                          </p:spTgt>
                                        </p:tgtEl>
                                        <p:attrNameLst>
                                          <p:attrName>ppt_w</p:attrName>
                                        </p:attrNameLst>
                                      </p:cBhvr>
                                      <p:tavLst>
                                        <p:tav tm="0">
                                          <p:val>
                                            <p:fltVal val="0"/>
                                          </p:val>
                                        </p:tav>
                                        <p:tav tm="100000">
                                          <p:val>
                                            <p:strVal val="#ppt_w"/>
                                          </p:val>
                                        </p:tav>
                                      </p:tavLst>
                                    </p:anim>
                                    <p:anim calcmode="lin" valueType="num">
                                      <p:cBhvr>
                                        <p:cTn id="14" dur="1000" fill="hold"/>
                                        <p:tgtEl>
                                          <p:spTgt spid="7">
                                            <p:txEl>
                                              <p:pRg st="0" end="0"/>
                                            </p:txEl>
                                          </p:spTgt>
                                        </p:tgtEl>
                                        <p:attrNameLst>
                                          <p:attrName>ppt_h</p:attrName>
                                        </p:attrNameLst>
                                      </p:cBhvr>
                                      <p:tavLst>
                                        <p:tav tm="0">
                                          <p:val>
                                            <p:fltVal val="0"/>
                                          </p:val>
                                        </p:tav>
                                        <p:tav tm="100000">
                                          <p:val>
                                            <p:strVal val="#ppt_h"/>
                                          </p:val>
                                        </p:tav>
                                      </p:tavLst>
                                    </p:anim>
                                    <p:anim calcmode="lin" valueType="num">
                                      <p:cBhvr>
                                        <p:cTn id="15" dur="1000" fill="hold"/>
                                        <p:tgtEl>
                                          <p:spTgt spid="7">
                                            <p:txEl>
                                              <p:pRg st="0" end="0"/>
                                            </p:txEl>
                                          </p:spTgt>
                                        </p:tgtEl>
                                        <p:attrNameLst>
                                          <p:attrName>style.rotation</p:attrName>
                                        </p:attrNameLst>
                                      </p:cBhvr>
                                      <p:tavLst>
                                        <p:tav tm="0">
                                          <p:val>
                                            <p:fltVal val="90"/>
                                          </p:val>
                                        </p:tav>
                                        <p:tav tm="100000">
                                          <p:val>
                                            <p:fltVal val="0"/>
                                          </p:val>
                                        </p:tav>
                                      </p:tavLst>
                                    </p:anim>
                                    <p:animEffect transition="in" filter="fade">
                                      <p:cBhvr>
                                        <p:cTn id="16" dur="1000"/>
                                        <p:tgtEl>
                                          <p:spTgt spid="7">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anim calcmode="lin" valueType="num">
                                      <p:cBhvr>
                                        <p:cTn id="21" dur="500" fill="hold"/>
                                        <p:tgtEl>
                                          <p:spTgt spid="10"/>
                                        </p:tgtEl>
                                        <p:attrNameLst>
                                          <p:attrName>ppt_w</p:attrName>
                                        </p:attrNameLst>
                                      </p:cBhvr>
                                      <p:tavLst>
                                        <p:tav tm="0">
                                          <p:val>
                                            <p:fltVal val="0"/>
                                          </p:val>
                                        </p:tav>
                                        <p:tav tm="100000">
                                          <p:val>
                                            <p:strVal val="#ppt_w"/>
                                          </p:val>
                                        </p:tav>
                                      </p:tavLst>
                                    </p:anim>
                                    <p:anim calcmode="lin" valueType="num">
                                      <p:cBhvr>
                                        <p:cTn id="22" dur="500" fill="hold"/>
                                        <p:tgtEl>
                                          <p:spTgt spid="10"/>
                                        </p:tgtEl>
                                        <p:attrNameLst>
                                          <p:attrName>ppt_h</p:attrName>
                                        </p:attrNameLst>
                                      </p:cBhvr>
                                      <p:tavLst>
                                        <p:tav tm="0">
                                          <p:val>
                                            <p:fltVal val="0"/>
                                          </p:val>
                                        </p:tav>
                                        <p:tav tm="100000">
                                          <p:val>
                                            <p:strVal val="#ppt_h"/>
                                          </p:val>
                                        </p:tav>
                                      </p:tavLst>
                                    </p:anim>
                                    <p:animEffect transition="in" filter="fade">
                                      <p:cBhvr>
                                        <p:cTn id="23" dur="500"/>
                                        <p:tgtEl>
                                          <p:spTgt spid="10"/>
                                        </p:tgtEl>
                                      </p:cBhvr>
                                    </p:animEffect>
                                  </p:childTnLst>
                                </p:cTn>
                              </p:par>
                              <p:par>
                                <p:cTn id="24" presetID="53" presetClass="entr" presetSubtype="16" fill="hold" nodeType="withEffect">
                                  <p:stCondLst>
                                    <p:cond delay="0"/>
                                  </p:stCondLst>
                                  <p:childTnLst>
                                    <p:set>
                                      <p:cBhvr>
                                        <p:cTn id="25" dur="1" fill="hold">
                                          <p:stCondLst>
                                            <p:cond delay="0"/>
                                          </p:stCondLst>
                                        </p:cTn>
                                        <p:tgtEl>
                                          <p:spTgt spid="11"/>
                                        </p:tgtEl>
                                        <p:attrNameLst>
                                          <p:attrName>style.visibility</p:attrName>
                                        </p:attrNameLst>
                                      </p:cBhvr>
                                      <p:to>
                                        <p:strVal val="visible"/>
                                      </p:to>
                                    </p:set>
                                    <p:anim calcmode="lin" valueType="num">
                                      <p:cBhvr>
                                        <p:cTn id="26" dur="500" fill="hold"/>
                                        <p:tgtEl>
                                          <p:spTgt spid="11"/>
                                        </p:tgtEl>
                                        <p:attrNameLst>
                                          <p:attrName>ppt_w</p:attrName>
                                        </p:attrNameLst>
                                      </p:cBhvr>
                                      <p:tavLst>
                                        <p:tav tm="0">
                                          <p:val>
                                            <p:fltVal val="0"/>
                                          </p:val>
                                        </p:tav>
                                        <p:tav tm="100000">
                                          <p:val>
                                            <p:strVal val="#ppt_w"/>
                                          </p:val>
                                        </p:tav>
                                      </p:tavLst>
                                    </p:anim>
                                    <p:anim calcmode="lin" valueType="num">
                                      <p:cBhvr>
                                        <p:cTn id="27" dur="500" fill="hold"/>
                                        <p:tgtEl>
                                          <p:spTgt spid="11"/>
                                        </p:tgtEl>
                                        <p:attrNameLst>
                                          <p:attrName>ppt_h</p:attrName>
                                        </p:attrNameLst>
                                      </p:cBhvr>
                                      <p:tavLst>
                                        <p:tav tm="0">
                                          <p:val>
                                            <p:fltVal val="0"/>
                                          </p:val>
                                        </p:tav>
                                        <p:tav tm="100000">
                                          <p:val>
                                            <p:strVal val="#ppt_h"/>
                                          </p:val>
                                        </p:tav>
                                      </p:tavLst>
                                    </p:anim>
                                    <p:animEffect transition="in" filter="fade">
                                      <p:cBhvr>
                                        <p:cTn id="28" dur="500"/>
                                        <p:tgtEl>
                                          <p:spTgt spid="11"/>
                                        </p:tgtEl>
                                      </p:cBhvr>
                                    </p:animEffect>
                                  </p:childTnLst>
                                </p:cTn>
                              </p:par>
                            </p:childTnLst>
                          </p:cTn>
                        </p:par>
                      </p:childTnLst>
                    </p:cTn>
                  </p:par>
                  <p:par>
                    <p:cTn id="29" fill="hold">
                      <p:stCondLst>
                        <p:cond delay="indefinite"/>
                      </p:stCondLst>
                      <p:childTnLst>
                        <p:par>
                          <p:cTn id="30" fill="hold">
                            <p:stCondLst>
                              <p:cond delay="0"/>
                            </p:stCondLst>
                            <p:childTnLst>
                              <p:par>
                                <p:cTn id="31" presetID="53" presetClass="entr" presetSubtype="16" fill="hold" grpId="0" nodeType="clickEffect">
                                  <p:stCondLst>
                                    <p:cond delay="0"/>
                                  </p:stCondLst>
                                  <p:childTnLst>
                                    <p:set>
                                      <p:cBhvr>
                                        <p:cTn id="32" dur="1" fill="hold">
                                          <p:stCondLst>
                                            <p:cond delay="0"/>
                                          </p:stCondLst>
                                        </p:cTn>
                                        <p:tgtEl>
                                          <p:spTgt spid="12"/>
                                        </p:tgtEl>
                                        <p:attrNameLst>
                                          <p:attrName>style.visibility</p:attrName>
                                        </p:attrNameLst>
                                      </p:cBhvr>
                                      <p:to>
                                        <p:strVal val="visible"/>
                                      </p:to>
                                    </p:set>
                                    <p:anim calcmode="lin" valueType="num">
                                      <p:cBhvr>
                                        <p:cTn id="33" dur="500" fill="hold"/>
                                        <p:tgtEl>
                                          <p:spTgt spid="12"/>
                                        </p:tgtEl>
                                        <p:attrNameLst>
                                          <p:attrName>ppt_w</p:attrName>
                                        </p:attrNameLst>
                                      </p:cBhvr>
                                      <p:tavLst>
                                        <p:tav tm="0">
                                          <p:val>
                                            <p:fltVal val="0"/>
                                          </p:val>
                                        </p:tav>
                                        <p:tav tm="100000">
                                          <p:val>
                                            <p:strVal val="#ppt_w"/>
                                          </p:val>
                                        </p:tav>
                                      </p:tavLst>
                                    </p:anim>
                                    <p:anim calcmode="lin" valueType="num">
                                      <p:cBhvr>
                                        <p:cTn id="34" dur="500" fill="hold"/>
                                        <p:tgtEl>
                                          <p:spTgt spid="12"/>
                                        </p:tgtEl>
                                        <p:attrNameLst>
                                          <p:attrName>ppt_h</p:attrName>
                                        </p:attrNameLst>
                                      </p:cBhvr>
                                      <p:tavLst>
                                        <p:tav tm="0">
                                          <p:val>
                                            <p:fltVal val="0"/>
                                          </p:val>
                                        </p:tav>
                                        <p:tav tm="100000">
                                          <p:val>
                                            <p:strVal val="#ppt_h"/>
                                          </p:val>
                                        </p:tav>
                                      </p:tavLst>
                                    </p:anim>
                                    <p:animEffect transition="in" filter="fade">
                                      <p:cBhvr>
                                        <p:cTn id="3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1172422" y="1684449"/>
            <a:ext cx="9978637" cy="4136802"/>
          </a:xfrm>
          <a:prstGeom prst="rect">
            <a:avLst/>
          </a:prstGeom>
        </p:spPr>
      </p:pic>
      <p:sp>
        <p:nvSpPr>
          <p:cNvPr id="5" name="Rectángulo 4"/>
          <p:cNvSpPr/>
          <p:nvPr/>
        </p:nvSpPr>
        <p:spPr>
          <a:xfrm>
            <a:off x="4943334" y="560180"/>
            <a:ext cx="6207725" cy="369332"/>
          </a:xfrm>
          <a:prstGeom prst="rect">
            <a:avLst/>
          </a:prstGeom>
        </p:spPr>
        <p:txBody>
          <a:bodyPr wrap="none">
            <a:spAutoFit/>
          </a:bodyPr>
          <a:lstStyle/>
          <a:p>
            <a:r>
              <a:rPr lang="es-VE" b="1" dirty="0">
                <a:latin typeface="Times New Roman" panose="02020603050405020304" pitchFamily="18" charset="0"/>
                <a:ea typeface="Calibri" panose="020F0502020204030204" pitchFamily="34" charset="0"/>
              </a:rPr>
              <a:t>Debilidades, Fortalezas y Amenazas de la Institución (DOFA)</a:t>
            </a:r>
            <a:endParaRPr lang="es-VE" sz="2800" dirty="0"/>
          </a:p>
        </p:txBody>
      </p:sp>
    </p:spTree>
    <p:extLst>
      <p:ext uri="{BB962C8B-B14F-4D97-AF65-F5344CB8AC3E}">
        <p14:creationId xmlns:p14="http://schemas.microsoft.com/office/powerpoint/2010/main" val="3935891921"/>
      </p:ext>
    </p:extLst>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581400" y="326491"/>
            <a:ext cx="8610600" cy="1293028"/>
          </a:xfrm>
        </p:spPr>
        <p:txBody>
          <a:bodyPr>
            <a:noAutofit/>
          </a:bodyPr>
          <a:lstStyle/>
          <a:p>
            <a:r>
              <a:rPr lang="es-VE" sz="3200" b="1" cap="none"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MOMENTO II</a:t>
            </a:r>
            <a:br>
              <a:rPr lang="es-VE" sz="3200" b="1" cap="none"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br>
            <a:r>
              <a:rPr lang="es-VE" sz="3200" b="1" cap="none"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Sistematización y Reflexión Crítica</a:t>
            </a:r>
            <a:r>
              <a:rPr lang="es-VE" sz="3200" b="1" cap="none" dirty="0">
                <a:ln w="22225">
                  <a:solidFill>
                    <a:schemeClr val="accent2"/>
                  </a:solidFill>
                  <a:prstDash val="solid"/>
                </a:ln>
                <a:solidFill>
                  <a:schemeClr val="accent2">
                    <a:lumMod val="40000"/>
                    <a:lumOff val="60000"/>
                  </a:schemeClr>
                </a:solidFill>
              </a:rPr>
              <a:t/>
            </a:r>
            <a:br>
              <a:rPr lang="es-VE" sz="3200" b="1" cap="none" dirty="0">
                <a:ln w="22225">
                  <a:solidFill>
                    <a:schemeClr val="accent2"/>
                  </a:solidFill>
                  <a:prstDash val="solid"/>
                </a:ln>
                <a:solidFill>
                  <a:schemeClr val="accent2">
                    <a:lumMod val="40000"/>
                    <a:lumOff val="60000"/>
                  </a:schemeClr>
                </a:solidFill>
              </a:rPr>
            </a:br>
            <a:r>
              <a:rPr lang="es-VE" sz="3200" dirty="0"/>
              <a:t/>
            </a:r>
            <a:br>
              <a:rPr lang="es-VE" sz="3200" dirty="0"/>
            </a:br>
            <a:endParaRPr lang="es-VE" sz="3200" dirty="0"/>
          </a:p>
        </p:txBody>
      </p:sp>
      <p:sp>
        <p:nvSpPr>
          <p:cNvPr id="3" name="Rectángulo 2"/>
          <p:cNvSpPr/>
          <p:nvPr/>
        </p:nvSpPr>
        <p:spPr>
          <a:xfrm>
            <a:off x="1053989" y="1220789"/>
            <a:ext cx="3062057" cy="357534"/>
          </a:xfrm>
          <a:prstGeom prst="rect">
            <a:avLst/>
          </a:prstGeom>
        </p:spPr>
        <p:txBody>
          <a:bodyPr wrap="none">
            <a:spAutoFit/>
          </a:bodyPr>
          <a:lstStyle/>
          <a:p>
            <a:pPr algn="just">
              <a:lnSpc>
                <a:spcPct val="115000"/>
              </a:lnSpc>
              <a:spcAft>
                <a:spcPts val="1000"/>
              </a:spcAft>
            </a:pPr>
            <a:r>
              <a:rPr lang="es-VE" sz="1600" b="1" dirty="0">
                <a:latin typeface="Times New Roman" panose="02020603050405020304" pitchFamily="18" charset="0"/>
                <a:ea typeface="Calibri" panose="020F0502020204030204" pitchFamily="34" charset="0"/>
                <a:cs typeface="Times New Roman" panose="02020603050405020304" pitchFamily="18" charset="0"/>
              </a:rPr>
              <a:t>Antecedentes  de la investigación</a:t>
            </a:r>
            <a:endParaRPr lang="es-VE" sz="1400" b="1"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Imagen 3"/>
          <p:cNvPicPr>
            <a:picLocks noChangeAspect="1"/>
          </p:cNvPicPr>
          <p:nvPr/>
        </p:nvPicPr>
        <p:blipFill>
          <a:blip r:embed="rId2">
            <a:duotone>
              <a:prstClr val="black"/>
              <a:schemeClr val="accent4">
                <a:tint val="45000"/>
                <a:satMod val="400000"/>
              </a:schemeClr>
            </a:duotone>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rot="16200000">
            <a:off x="1633718" y="-1007746"/>
            <a:ext cx="3156348" cy="7970953"/>
          </a:xfrm>
          <a:prstGeom prst="rect">
            <a:avLst/>
          </a:prstGeom>
        </p:spPr>
      </p:pic>
      <p:sp>
        <p:nvSpPr>
          <p:cNvPr id="5" name="Rectángulo 4"/>
          <p:cNvSpPr/>
          <p:nvPr/>
        </p:nvSpPr>
        <p:spPr>
          <a:xfrm>
            <a:off x="4198903" y="3291509"/>
            <a:ext cx="1478033" cy="307777"/>
          </a:xfrm>
          <a:prstGeom prst="rect">
            <a:avLst/>
          </a:prstGeom>
        </p:spPr>
        <p:txBody>
          <a:bodyPr wrap="none">
            <a:spAutoFit/>
          </a:bodyPr>
          <a:lstStyle/>
          <a:p>
            <a:r>
              <a:rPr lang="es-VE" sz="1200" dirty="0">
                <a:latin typeface="Times New Roman" panose="02020603050405020304" pitchFamily="18" charset="0"/>
                <a:ea typeface="Calibri" panose="020F0502020204030204" pitchFamily="34" charset="0"/>
              </a:rPr>
              <a:t> </a:t>
            </a:r>
            <a:r>
              <a:rPr lang="es-VE" sz="1400" dirty="0">
                <a:latin typeface="Times New Roman" panose="02020603050405020304" pitchFamily="18" charset="0"/>
                <a:ea typeface="Calibri" panose="020F0502020204030204" pitchFamily="34" charset="0"/>
              </a:rPr>
              <a:t>Gorrin, A. (2012)</a:t>
            </a:r>
            <a:endParaRPr lang="es-VE" sz="2000" dirty="0"/>
          </a:p>
        </p:txBody>
      </p:sp>
      <p:sp>
        <p:nvSpPr>
          <p:cNvPr id="6" name="Rectángulo 5"/>
          <p:cNvSpPr/>
          <p:nvPr/>
        </p:nvSpPr>
        <p:spPr>
          <a:xfrm>
            <a:off x="1269158" y="2436307"/>
            <a:ext cx="4318716" cy="738664"/>
          </a:xfrm>
          <a:prstGeom prst="rect">
            <a:avLst/>
          </a:prstGeom>
        </p:spPr>
        <p:txBody>
          <a:bodyPr wrap="square">
            <a:spAutoFit/>
          </a:bodyPr>
          <a:lstStyle/>
          <a:p>
            <a:r>
              <a:rPr lang="es-VE" sz="1400" dirty="0">
                <a:latin typeface="SimSun" panose="02010600030101010101" pitchFamily="2" charset="-122"/>
                <a:ea typeface="SimSun" panose="02010600030101010101" pitchFamily="2" charset="-122"/>
              </a:rPr>
              <a:t>“Creación de una Nueva Conciencia Agroecológica en la Unidad Educativa Jesús de Nazaret, Municipio Veroes del Estado Yaracuy”</a:t>
            </a:r>
            <a:endParaRPr lang="es-VE" sz="2000" dirty="0">
              <a:latin typeface="SimSun" panose="02010600030101010101" pitchFamily="2" charset="-122"/>
              <a:ea typeface="SimSun" panose="02010600030101010101" pitchFamily="2" charset="-122"/>
            </a:endParaRPr>
          </a:p>
        </p:txBody>
      </p:sp>
      <p:pic>
        <p:nvPicPr>
          <p:cNvPr id="7" name="Imagen 6"/>
          <p:cNvPicPr>
            <a:picLocks noChangeAspect="1"/>
          </p:cNvPicPr>
          <p:nvPr/>
        </p:nvPicPr>
        <p:blipFill>
          <a:blip r:embed="rId2">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rot="16200000">
            <a:off x="7274389" y="-1549170"/>
            <a:ext cx="3298015" cy="7970953"/>
          </a:xfrm>
          <a:prstGeom prst="rect">
            <a:avLst/>
          </a:prstGeom>
        </p:spPr>
      </p:pic>
      <p:sp>
        <p:nvSpPr>
          <p:cNvPr id="8" name="Rectángulo 7"/>
          <p:cNvSpPr/>
          <p:nvPr/>
        </p:nvSpPr>
        <p:spPr>
          <a:xfrm>
            <a:off x="6892191" y="1578323"/>
            <a:ext cx="4250079" cy="1384995"/>
          </a:xfrm>
          <a:prstGeom prst="rect">
            <a:avLst/>
          </a:prstGeom>
        </p:spPr>
        <p:txBody>
          <a:bodyPr wrap="square">
            <a:spAutoFit/>
          </a:bodyPr>
          <a:lstStyle/>
          <a:p>
            <a:r>
              <a:rPr lang="es-VE" sz="1400" dirty="0">
                <a:latin typeface="SimSun" panose="02010600030101010101" pitchFamily="2" charset="-122"/>
                <a:ea typeface="SimSun" panose="02010600030101010101" pitchFamily="2" charset="-122"/>
              </a:rPr>
              <a:t>Plan estratégico comunitario para la concientización agroecológica dirigido a los estudiantes del 6° año de la Escuela Técnica Zamorana Miguel Borras, ubicada en el municipio Carlos Arvelo en Valencia Estado Carabobo. </a:t>
            </a:r>
          </a:p>
        </p:txBody>
      </p:sp>
      <p:sp>
        <p:nvSpPr>
          <p:cNvPr id="10" name="Rectángulo 9"/>
          <p:cNvSpPr/>
          <p:nvPr/>
        </p:nvSpPr>
        <p:spPr>
          <a:xfrm>
            <a:off x="9578831" y="2983732"/>
            <a:ext cx="1814920" cy="307777"/>
          </a:xfrm>
          <a:prstGeom prst="rect">
            <a:avLst/>
          </a:prstGeom>
        </p:spPr>
        <p:txBody>
          <a:bodyPr wrap="none">
            <a:spAutoFit/>
          </a:bodyPr>
          <a:lstStyle/>
          <a:p>
            <a:r>
              <a:rPr lang="es-VE" sz="1400" dirty="0">
                <a:latin typeface="Times New Roman" panose="02020603050405020304" pitchFamily="18" charset="0"/>
                <a:ea typeface="Calibri" panose="020F0502020204030204" pitchFamily="34" charset="0"/>
              </a:rPr>
              <a:t>Leal y Pachano (</a:t>
            </a:r>
            <a:r>
              <a:rPr lang="es-VE" sz="1400" dirty="0" smtClean="0">
                <a:latin typeface="Times New Roman" panose="02020603050405020304" pitchFamily="18" charset="0"/>
                <a:ea typeface="Calibri" panose="020F0502020204030204" pitchFamily="34" charset="0"/>
              </a:rPr>
              <a:t>2015)</a:t>
            </a:r>
            <a:endParaRPr lang="es-VE" sz="2000" dirty="0"/>
          </a:p>
        </p:txBody>
      </p:sp>
      <p:pic>
        <p:nvPicPr>
          <p:cNvPr id="11" name="Imagen 10"/>
          <p:cNvPicPr>
            <a:picLocks noChangeAspect="1"/>
          </p:cNvPicPr>
          <p:nvPr/>
        </p:nvPicPr>
        <p:blipFill>
          <a:blip r:embed="rId2">
            <a:duotone>
              <a:prstClr val="black"/>
              <a:schemeClr val="accent4">
                <a:tint val="45000"/>
                <a:satMod val="400000"/>
              </a:schemeClr>
            </a:duotone>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rot="16200000">
            <a:off x="4638412" y="1464050"/>
            <a:ext cx="3156348" cy="7970953"/>
          </a:xfrm>
          <a:prstGeom prst="rect">
            <a:avLst/>
          </a:prstGeom>
        </p:spPr>
      </p:pic>
      <p:sp>
        <p:nvSpPr>
          <p:cNvPr id="12" name="Rectángulo 11"/>
          <p:cNvSpPr/>
          <p:nvPr/>
        </p:nvSpPr>
        <p:spPr>
          <a:xfrm>
            <a:off x="4198903" y="4718607"/>
            <a:ext cx="4141729" cy="1169551"/>
          </a:xfrm>
          <a:prstGeom prst="rect">
            <a:avLst/>
          </a:prstGeom>
        </p:spPr>
        <p:txBody>
          <a:bodyPr wrap="square">
            <a:spAutoFit/>
          </a:bodyPr>
          <a:lstStyle/>
          <a:p>
            <a:r>
              <a:rPr lang="es-VE" sz="1400" dirty="0">
                <a:latin typeface="SimSun" panose="02010600030101010101" pitchFamily="2" charset="-122"/>
                <a:ea typeface="SimSun" panose="02010600030101010101" pitchFamily="2" charset="-122"/>
              </a:rPr>
              <a:t>La Agroecología Como Alternativa Didáctica Para El Fortalecimiento Del Desarrollo Endógeno En La Educación Técnica Agropecuaria Nacional “Alfredo Arvelo Larriva”, Municipio Rojas Estado Barinas. </a:t>
            </a:r>
            <a:endParaRPr lang="es-VE" sz="2000" dirty="0">
              <a:latin typeface="SimSun" panose="02010600030101010101" pitchFamily="2" charset="-122"/>
              <a:ea typeface="SimSun" panose="02010600030101010101" pitchFamily="2" charset="-122"/>
            </a:endParaRPr>
          </a:p>
        </p:txBody>
      </p:sp>
      <p:sp>
        <p:nvSpPr>
          <p:cNvPr id="13" name="Rectángulo 12"/>
          <p:cNvSpPr/>
          <p:nvPr/>
        </p:nvSpPr>
        <p:spPr>
          <a:xfrm>
            <a:off x="6892191" y="5948363"/>
            <a:ext cx="1909497" cy="307777"/>
          </a:xfrm>
          <a:prstGeom prst="rect">
            <a:avLst/>
          </a:prstGeom>
        </p:spPr>
        <p:txBody>
          <a:bodyPr wrap="none">
            <a:spAutoFit/>
          </a:bodyPr>
          <a:lstStyle/>
          <a:p>
            <a:r>
              <a:rPr lang="es-VE" sz="1400" dirty="0">
                <a:latin typeface="Times New Roman" panose="02020603050405020304" pitchFamily="18" charset="0"/>
                <a:ea typeface="Calibri" panose="020F0502020204030204" pitchFamily="34" charset="0"/>
              </a:rPr>
              <a:t>Rivero, Germán (2019) </a:t>
            </a:r>
            <a:endParaRPr lang="es-VE" sz="2000" dirty="0"/>
          </a:p>
        </p:txBody>
      </p:sp>
    </p:spTree>
    <p:extLst>
      <p:ext uri="{BB962C8B-B14F-4D97-AF65-F5344CB8AC3E}">
        <p14:creationId xmlns:p14="http://schemas.microsoft.com/office/powerpoint/2010/main" val="2205590091"/>
      </p:ext>
    </p:extLst>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1000"/>
                                        <p:tgtEl>
                                          <p:spTgt spid="3"/>
                                        </p:tgtEl>
                                      </p:cBhvr>
                                    </p:animEffect>
                                    <p:anim calcmode="lin" valueType="num">
                                      <p:cBhvr>
                                        <p:cTn id="15" dur="1000" fill="hold"/>
                                        <p:tgtEl>
                                          <p:spTgt spid="3"/>
                                        </p:tgtEl>
                                        <p:attrNameLst>
                                          <p:attrName>ppt_x</p:attrName>
                                        </p:attrNameLst>
                                      </p:cBhvr>
                                      <p:tavLst>
                                        <p:tav tm="0">
                                          <p:val>
                                            <p:strVal val="#ppt_x"/>
                                          </p:val>
                                        </p:tav>
                                        <p:tav tm="100000">
                                          <p:val>
                                            <p:strVal val="#ppt_x"/>
                                          </p:val>
                                        </p:tav>
                                      </p:tavLst>
                                    </p:anim>
                                    <p:anim calcmode="lin" valueType="num">
                                      <p:cBhvr>
                                        <p:cTn id="1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wipe(left)">
                                      <p:cBhvr>
                                        <p:cTn id="21" dur="500"/>
                                        <p:tgtEl>
                                          <p:spTgt spid="4"/>
                                        </p:tgtEl>
                                      </p:cBhvr>
                                    </p:animEffect>
                                  </p:childTnLst>
                                </p:cTn>
                              </p:par>
                            </p:childTnLst>
                          </p:cTn>
                        </p:par>
                        <p:par>
                          <p:cTn id="22" fill="hold">
                            <p:stCondLst>
                              <p:cond delay="500"/>
                            </p:stCondLst>
                            <p:childTnLst>
                              <p:par>
                                <p:cTn id="23" presetID="22" presetClass="entr" presetSubtype="8" fill="hold" grpId="0" nodeType="after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wipe(left)">
                                      <p:cBhvr>
                                        <p:cTn id="25" dur="500"/>
                                        <p:tgtEl>
                                          <p:spTgt spid="6"/>
                                        </p:tgtEl>
                                      </p:cBhvr>
                                    </p:animEffect>
                                  </p:childTnLst>
                                </p:cTn>
                              </p:par>
                              <p:par>
                                <p:cTn id="26" presetID="22" presetClass="entr" presetSubtype="8" fill="hold" grpId="0" nodeType="with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wipe(left)">
                                      <p:cBhvr>
                                        <p:cTn id="28" dur="500"/>
                                        <p:tgtEl>
                                          <p:spTgt spid="5"/>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7"/>
                                        </p:tgtEl>
                                        <p:attrNameLst>
                                          <p:attrName>style.visibility</p:attrName>
                                        </p:attrNameLst>
                                      </p:cBhvr>
                                      <p:to>
                                        <p:strVal val="visible"/>
                                      </p:to>
                                    </p:set>
                                    <p:animEffect transition="in" filter="wipe(left)">
                                      <p:cBhvr>
                                        <p:cTn id="33" dur="500"/>
                                        <p:tgtEl>
                                          <p:spTgt spid="7"/>
                                        </p:tgtEl>
                                      </p:cBhvr>
                                    </p:animEffect>
                                  </p:childTnLst>
                                </p:cTn>
                              </p:par>
                            </p:childTnLst>
                          </p:cTn>
                        </p:par>
                        <p:par>
                          <p:cTn id="34" fill="hold">
                            <p:stCondLst>
                              <p:cond delay="500"/>
                            </p:stCondLst>
                            <p:childTnLst>
                              <p:par>
                                <p:cTn id="35" presetID="22" presetClass="entr" presetSubtype="8" fill="hold" grpId="0" nodeType="after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wipe(left)">
                                      <p:cBhvr>
                                        <p:cTn id="37" dur="500"/>
                                        <p:tgtEl>
                                          <p:spTgt spid="8"/>
                                        </p:tgtEl>
                                      </p:cBhvr>
                                    </p:animEffect>
                                  </p:childTnLst>
                                </p:cTn>
                              </p:par>
                              <p:par>
                                <p:cTn id="38" presetID="22" presetClass="entr" presetSubtype="8" fill="hold" grpId="0" nodeType="withEffect">
                                  <p:stCondLst>
                                    <p:cond delay="0"/>
                                  </p:stCondLst>
                                  <p:childTnLst>
                                    <p:set>
                                      <p:cBhvr>
                                        <p:cTn id="39" dur="1" fill="hold">
                                          <p:stCondLst>
                                            <p:cond delay="0"/>
                                          </p:stCondLst>
                                        </p:cTn>
                                        <p:tgtEl>
                                          <p:spTgt spid="10"/>
                                        </p:tgtEl>
                                        <p:attrNameLst>
                                          <p:attrName>style.visibility</p:attrName>
                                        </p:attrNameLst>
                                      </p:cBhvr>
                                      <p:to>
                                        <p:strVal val="visible"/>
                                      </p:to>
                                    </p:set>
                                    <p:animEffect transition="in" filter="wipe(left)">
                                      <p:cBhvr>
                                        <p:cTn id="40" dur="500"/>
                                        <p:tgtEl>
                                          <p:spTgt spid="10"/>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nodeType="clickEffect">
                                  <p:stCondLst>
                                    <p:cond delay="0"/>
                                  </p:stCondLst>
                                  <p:childTnLst>
                                    <p:set>
                                      <p:cBhvr>
                                        <p:cTn id="44" dur="1" fill="hold">
                                          <p:stCondLst>
                                            <p:cond delay="0"/>
                                          </p:stCondLst>
                                        </p:cTn>
                                        <p:tgtEl>
                                          <p:spTgt spid="11"/>
                                        </p:tgtEl>
                                        <p:attrNameLst>
                                          <p:attrName>style.visibility</p:attrName>
                                        </p:attrNameLst>
                                      </p:cBhvr>
                                      <p:to>
                                        <p:strVal val="visible"/>
                                      </p:to>
                                    </p:set>
                                    <p:animEffect transition="in" filter="wipe(left)">
                                      <p:cBhvr>
                                        <p:cTn id="45" dur="500"/>
                                        <p:tgtEl>
                                          <p:spTgt spid="11"/>
                                        </p:tgtEl>
                                      </p:cBhvr>
                                    </p:animEffect>
                                  </p:childTnLst>
                                </p:cTn>
                              </p:par>
                              <p:par>
                                <p:cTn id="46" presetID="22" presetClass="entr" presetSubtype="8" fill="hold" grpId="0" nodeType="withEffect">
                                  <p:stCondLst>
                                    <p:cond delay="0"/>
                                  </p:stCondLst>
                                  <p:childTnLst>
                                    <p:set>
                                      <p:cBhvr>
                                        <p:cTn id="47" dur="1" fill="hold">
                                          <p:stCondLst>
                                            <p:cond delay="0"/>
                                          </p:stCondLst>
                                        </p:cTn>
                                        <p:tgtEl>
                                          <p:spTgt spid="12"/>
                                        </p:tgtEl>
                                        <p:attrNameLst>
                                          <p:attrName>style.visibility</p:attrName>
                                        </p:attrNameLst>
                                      </p:cBhvr>
                                      <p:to>
                                        <p:strVal val="visible"/>
                                      </p:to>
                                    </p:set>
                                    <p:animEffect transition="in" filter="wipe(left)">
                                      <p:cBhvr>
                                        <p:cTn id="48" dur="500"/>
                                        <p:tgtEl>
                                          <p:spTgt spid="12"/>
                                        </p:tgtEl>
                                      </p:cBhvr>
                                    </p:animEffect>
                                  </p:childTnLst>
                                </p:cTn>
                              </p:par>
                            </p:childTnLst>
                          </p:cTn>
                        </p:par>
                        <p:par>
                          <p:cTn id="49" fill="hold">
                            <p:stCondLst>
                              <p:cond delay="500"/>
                            </p:stCondLst>
                            <p:childTnLst>
                              <p:par>
                                <p:cTn id="50" presetID="22" presetClass="entr" presetSubtype="8" fill="hold" grpId="0" nodeType="afterEffect">
                                  <p:stCondLst>
                                    <p:cond delay="0"/>
                                  </p:stCondLst>
                                  <p:childTnLst>
                                    <p:set>
                                      <p:cBhvr>
                                        <p:cTn id="51" dur="1" fill="hold">
                                          <p:stCondLst>
                                            <p:cond delay="0"/>
                                          </p:stCondLst>
                                        </p:cTn>
                                        <p:tgtEl>
                                          <p:spTgt spid="13"/>
                                        </p:tgtEl>
                                        <p:attrNameLst>
                                          <p:attrName>style.visibility</p:attrName>
                                        </p:attrNameLst>
                                      </p:cBhvr>
                                      <p:to>
                                        <p:strVal val="visible"/>
                                      </p:to>
                                    </p:set>
                                    <p:animEffect transition="in" filter="wipe(left)">
                                      <p:cBhvr>
                                        <p:cTn id="5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5" grpId="0"/>
      <p:bldP spid="6" grpId="0"/>
      <p:bldP spid="8" grpId="0"/>
      <p:bldP spid="10" grpId="0"/>
      <p:bldP spid="12" grpId="0"/>
      <p:bldP spid="1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4908405" y="522037"/>
            <a:ext cx="1649811" cy="504625"/>
          </a:xfrm>
          <a:prstGeom prst="rect">
            <a:avLst/>
          </a:prstGeom>
        </p:spPr>
        <p:txBody>
          <a:bodyPr wrap="none">
            <a:spAutoFit/>
          </a:bodyPr>
          <a:lstStyle/>
          <a:p>
            <a:pPr algn="just">
              <a:lnSpc>
                <a:spcPct val="150000"/>
              </a:lnSpc>
              <a:spcAft>
                <a:spcPts val="0"/>
              </a:spcAft>
            </a:pPr>
            <a:r>
              <a:rPr lang="es-VE" sz="2000" b="1" dirty="0">
                <a:latin typeface="Times New Roman" panose="02020603050405020304" pitchFamily="18" charset="0"/>
                <a:ea typeface="Calibri" panose="020F0502020204030204" pitchFamily="34" charset="0"/>
                <a:cs typeface="Times New Roman" panose="02020603050405020304" pitchFamily="18" charset="0"/>
              </a:rPr>
              <a:t>Bases  legales</a:t>
            </a:r>
            <a:endParaRPr lang="es-VE"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7" name="Imagen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1886" y="1026662"/>
            <a:ext cx="6742850" cy="5831338"/>
          </a:xfrm>
          <a:prstGeom prst="rect">
            <a:avLst/>
          </a:prstGeom>
        </p:spPr>
      </p:pic>
      <p:pic>
        <p:nvPicPr>
          <p:cNvPr id="9" name="Imagen 8"/>
          <p:cNvPicPr>
            <a:picLocks noChangeAspect="1"/>
          </p:cNvPicPr>
          <p:nvPr/>
        </p:nvPicPr>
        <p:blipFill>
          <a:blip r:embed="rId3">
            <a:duotone>
              <a:prstClr val="black"/>
              <a:srgbClr val="D9C3A5">
                <a:tint val="50000"/>
                <a:satMod val="180000"/>
              </a:srgbClr>
            </a:duotone>
            <a:extLst>
              <a:ext uri="{BEBA8EAE-BF5A-486C-A8C5-ECC9F3942E4B}">
                <a14:imgProps xmlns:a14="http://schemas.microsoft.com/office/drawing/2010/main">
                  <a14:imgLayer r:embed="rId4">
                    <a14:imgEffect>
                      <a14:artisticChalkSketch/>
                    </a14:imgEffect>
                    <a14:imgEffect>
                      <a14:sharpenSoften amount="-50000"/>
                    </a14:imgEffect>
                  </a14:imgLayer>
                </a14:imgProps>
              </a:ext>
              <a:ext uri="{28A0092B-C50C-407E-A947-70E740481C1C}">
                <a14:useLocalDpi xmlns:a14="http://schemas.microsoft.com/office/drawing/2010/main" val="0"/>
              </a:ext>
            </a:extLst>
          </a:blip>
          <a:stretch>
            <a:fillRect/>
          </a:stretch>
        </p:blipFill>
        <p:spPr>
          <a:xfrm>
            <a:off x="2361886" y="2114357"/>
            <a:ext cx="6611430" cy="2345594"/>
          </a:xfrm>
          <a:prstGeom prst="rect">
            <a:avLst/>
          </a:prstGeom>
        </p:spPr>
      </p:pic>
      <p:sp>
        <p:nvSpPr>
          <p:cNvPr id="8" name="Rectángulo 7"/>
          <p:cNvSpPr/>
          <p:nvPr/>
        </p:nvSpPr>
        <p:spPr>
          <a:xfrm>
            <a:off x="3263179" y="3011431"/>
            <a:ext cx="4940262" cy="655949"/>
          </a:xfrm>
          <a:prstGeom prst="rect">
            <a:avLst/>
          </a:prstGeom>
        </p:spPr>
        <p:txBody>
          <a:bodyPr wrap="none">
            <a:spAutoFit/>
          </a:bodyPr>
          <a:lstStyle/>
          <a:p>
            <a:pPr algn="ctr">
              <a:lnSpc>
                <a:spcPct val="107000"/>
              </a:lnSpc>
              <a:spcAft>
                <a:spcPts val="800"/>
              </a:spcAft>
            </a:pPr>
            <a:r>
              <a:rPr lang="es-VE" sz="1400" b="1" dirty="0">
                <a:latin typeface="Times New Roman" panose="02020603050405020304" pitchFamily="18" charset="0"/>
                <a:ea typeface="Calibri" panose="020F0502020204030204" pitchFamily="34" charset="0"/>
                <a:cs typeface="Times New Roman" panose="02020603050405020304" pitchFamily="18" charset="0"/>
              </a:rPr>
              <a:t>Constitución de la República Bolivariana de Venezuela (1999</a:t>
            </a:r>
            <a:r>
              <a:rPr lang="es-VE" sz="1400" b="1" dirty="0" smtClean="0">
                <a:latin typeface="Times New Roman" panose="02020603050405020304" pitchFamily="18" charset="0"/>
                <a:ea typeface="Calibri" panose="020F0502020204030204" pitchFamily="34" charset="0"/>
                <a:cs typeface="Times New Roman" panose="02020603050405020304" pitchFamily="18" charset="0"/>
              </a:rPr>
              <a:t>)</a:t>
            </a:r>
          </a:p>
          <a:p>
            <a:pPr algn="ctr">
              <a:lnSpc>
                <a:spcPct val="107000"/>
              </a:lnSpc>
              <a:spcAft>
                <a:spcPts val="800"/>
              </a:spcAft>
            </a:pPr>
            <a:r>
              <a:rPr lang="es-VE" sz="1400" b="1" dirty="0" smtClean="0">
                <a:latin typeface="Times New Roman" panose="02020603050405020304" pitchFamily="18" charset="0"/>
                <a:ea typeface="Calibri" panose="020F0502020204030204" pitchFamily="34" charset="0"/>
                <a:cs typeface="Times New Roman" panose="02020603050405020304" pitchFamily="18" charset="0"/>
              </a:rPr>
              <a:t>Artículo </a:t>
            </a:r>
            <a:r>
              <a:rPr lang="es-VE" sz="1400" b="1" dirty="0">
                <a:latin typeface="Times New Roman" panose="02020603050405020304" pitchFamily="18" charset="0"/>
                <a:ea typeface="Calibri" panose="020F0502020204030204" pitchFamily="34" charset="0"/>
                <a:cs typeface="Times New Roman" panose="02020603050405020304" pitchFamily="18" charset="0"/>
              </a:rPr>
              <a:t>305</a:t>
            </a:r>
            <a:endParaRPr lang="es-VE" sz="1200" b="1"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0" name="Imagen 9"/>
          <p:cNvPicPr>
            <a:picLocks noChangeAspect="1"/>
          </p:cNvPicPr>
          <p:nvPr/>
        </p:nvPicPr>
        <p:blipFill>
          <a:blip r:embed="rId3">
            <a:duotone>
              <a:prstClr val="black"/>
              <a:srgbClr val="D9C3A5">
                <a:tint val="50000"/>
                <a:satMod val="180000"/>
              </a:srgbClr>
            </a:duotone>
            <a:extLst>
              <a:ext uri="{BEBA8EAE-BF5A-486C-A8C5-ECC9F3942E4B}">
                <a14:imgProps xmlns:a14="http://schemas.microsoft.com/office/drawing/2010/main">
                  <a14:imgLayer r:embed="rId4">
                    <a14:imgEffect>
                      <a14:artisticChalkSketch/>
                    </a14:imgEffect>
                    <a14:imgEffect>
                      <a14:sharpenSoften amount="-50000"/>
                    </a14:imgEffect>
                  </a14:imgLayer>
                </a14:imgProps>
              </a:ext>
              <a:ext uri="{28A0092B-C50C-407E-A947-70E740481C1C}">
                <a14:useLocalDpi xmlns:a14="http://schemas.microsoft.com/office/drawing/2010/main" val="0"/>
              </a:ext>
            </a:extLst>
          </a:blip>
          <a:stretch>
            <a:fillRect/>
          </a:stretch>
        </p:blipFill>
        <p:spPr>
          <a:xfrm>
            <a:off x="248639" y="4200401"/>
            <a:ext cx="4750114" cy="1685239"/>
          </a:xfrm>
          <a:prstGeom prst="rect">
            <a:avLst/>
          </a:prstGeom>
        </p:spPr>
      </p:pic>
      <p:sp>
        <p:nvSpPr>
          <p:cNvPr id="11" name="Rectángulo 10"/>
          <p:cNvSpPr/>
          <p:nvPr/>
        </p:nvSpPr>
        <p:spPr>
          <a:xfrm>
            <a:off x="-424304" y="4764291"/>
            <a:ext cx="6096000" cy="783869"/>
          </a:xfrm>
          <a:prstGeom prst="rect">
            <a:avLst/>
          </a:prstGeom>
        </p:spPr>
        <p:txBody>
          <a:bodyPr>
            <a:spAutoFit/>
          </a:bodyPr>
          <a:lstStyle/>
          <a:p>
            <a:pPr algn="ctr">
              <a:lnSpc>
                <a:spcPct val="107000"/>
              </a:lnSpc>
              <a:spcAft>
                <a:spcPts val="0"/>
              </a:spcAft>
            </a:pPr>
            <a:r>
              <a:rPr lang="es-ES" sz="1400" b="1" kern="100" dirty="0">
                <a:latin typeface="Times New Roman" panose="02020603050405020304" pitchFamily="18" charset="0"/>
                <a:ea typeface="Noto Serif CJK SC"/>
                <a:cs typeface="Times New Roman" panose="02020603050405020304" pitchFamily="18" charset="0"/>
              </a:rPr>
              <a:t>Ley Orgánica de Educación (2009</a:t>
            </a:r>
            <a:r>
              <a:rPr lang="es-ES" sz="1400" b="1" kern="100" dirty="0" smtClean="0">
                <a:latin typeface="Times New Roman" panose="02020603050405020304" pitchFamily="18" charset="0"/>
                <a:ea typeface="Noto Serif CJK SC"/>
                <a:cs typeface="Times New Roman" panose="02020603050405020304" pitchFamily="18" charset="0"/>
              </a:rPr>
              <a:t>)</a:t>
            </a:r>
          </a:p>
          <a:p>
            <a:pPr algn="ctr">
              <a:lnSpc>
                <a:spcPct val="107000"/>
              </a:lnSpc>
              <a:spcAft>
                <a:spcPts val="0"/>
              </a:spcAft>
            </a:pPr>
            <a:r>
              <a:rPr lang="es-ES" sz="1400" b="1" kern="100" dirty="0" smtClean="0">
                <a:latin typeface="Times New Roman" panose="02020603050405020304" pitchFamily="18" charset="0"/>
                <a:ea typeface="Noto Serif CJK SC"/>
                <a:cs typeface="Times New Roman" panose="02020603050405020304" pitchFamily="18" charset="0"/>
              </a:rPr>
              <a:t> </a:t>
            </a:r>
            <a:r>
              <a:rPr lang="es-ES" sz="1400" kern="100" dirty="0" smtClean="0">
                <a:latin typeface="Times New Roman" panose="02020603050405020304" pitchFamily="18" charset="0"/>
                <a:ea typeface="Noto Serif CJK SC"/>
                <a:cs typeface="Times New Roman" panose="02020603050405020304" pitchFamily="18" charset="0"/>
              </a:rPr>
              <a:t> </a:t>
            </a:r>
            <a:r>
              <a:rPr lang="es-ES" sz="1400" b="1" kern="100" dirty="0" smtClean="0">
                <a:latin typeface="Times New Roman" panose="02020603050405020304" pitchFamily="18" charset="0"/>
                <a:ea typeface="Noto Serif CJK SC"/>
                <a:cs typeface="Times New Roman" panose="02020603050405020304" pitchFamily="18" charset="0"/>
              </a:rPr>
              <a:t>Artículo 6</a:t>
            </a:r>
            <a:endParaRPr lang="es-VE" sz="1400" dirty="0" smtClean="0">
              <a:latin typeface="Calibri" panose="020F0502020204030204" pitchFamily="34" charset="0"/>
              <a:ea typeface="Calibri" panose="020F0502020204030204" pitchFamily="34" charset="0"/>
              <a:cs typeface="Times New Roman" panose="02020603050405020304" pitchFamily="18" charset="0"/>
            </a:endParaRPr>
          </a:p>
          <a:p>
            <a:pPr algn="ctr">
              <a:lnSpc>
                <a:spcPct val="107000"/>
              </a:lnSpc>
              <a:spcAft>
                <a:spcPts val="0"/>
              </a:spcAft>
            </a:pPr>
            <a:r>
              <a:rPr lang="es-ES" sz="1400" kern="100" dirty="0">
                <a:latin typeface="Arial" panose="020B0604020202020204" pitchFamily="34" charset="0"/>
                <a:ea typeface="Noto Serif CJK SC"/>
                <a:cs typeface="Times New Roman" panose="02020603050405020304" pitchFamily="18" charset="0"/>
              </a:rPr>
              <a:t> </a:t>
            </a:r>
            <a:endParaRPr lang="es-VE" sz="14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3" name="Imagen 12"/>
          <p:cNvPicPr>
            <a:picLocks noChangeAspect="1"/>
          </p:cNvPicPr>
          <p:nvPr/>
        </p:nvPicPr>
        <p:blipFill>
          <a:blip r:embed="rId3">
            <a:duotone>
              <a:prstClr val="black"/>
              <a:srgbClr val="D9C3A5">
                <a:tint val="50000"/>
                <a:satMod val="180000"/>
              </a:srgbClr>
            </a:duotone>
            <a:extLst>
              <a:ext uri="{BEBA8EAE-BF5A-486C-A8C5-ECC9F3942E4B}">
                <a14:imgProps xmlns:a14="http://schemas.microsoft.com/office/drawing/2010/main">
                  <a14:imgLayer r:embed="rId4">
                    <a14:imgEffect>
                      <a14:artisticChalkSketch/>
                    </a14:imgEffect>
                    <a14:imgEffect>
                      <a14:sharpenSoften amount="-50000"/>
                    </a14:imgEffect>
                  </a14:imgLayer>
                </a14:imgProps>
              </a:ext>
              <a:ext uri="{28A0092B-C50C-407E-A947-70E740481C1C}">
                <a14:useLocalDpi xmlns:a14="http://schemas.microsoft.com/office/drawing/2010/main" val="0"/>
              </a:ext>
            </a:extLst>
          </a:blip>
          <a:stretch>
            <a:fillRect/>
          </a:stretch>
        </p:blipFill>
        <p:spPr>
          <a:xfrm>
            <a:off x="7227558" y="3942331"/>
            <a:ext cx="4750114" cy="2189864"/>
          </a:xfrm>
          <a:prstGeom prst="rect">
            <a:avLst/>
          </a:prstGeom>
        </p:spPr>
      </p:pic>
      <p:sp>
        <p:nvSpPr>
          <p:cNvPr id="12" name="Rectángulo 11"/>
          <p:cNvSpPr/>
          <p:nvPr/>
        </p:nvSpPr>
        <p:spPr>
          <a:xfrm>
            <a:off x="8502513" y="4734902"/>
            <a:ext cx="2723823" cy="1010277"/>
          </a:xfrm>
          <a:prstGeom prst="rect">
            <a:avLst/>
          </a:prstGeom>
        </p:spPr>
        <p:txBody>
          <a:bodyPr wrap="none">
            <a:spAutoFit/>
          </a:bodyPr>
          <a:lstStyle/>
          <a:p>
            <a:pPr algn="ctr">
              <a:lnSpc>
                <a:spcPct val="107000"/>
              </a:lnSpc>
              <a:spcAft>
                <a:spcPts val="800"/>
              </a:spcAft>
            </a:pPr>
            <a:r>
              <a:rPr lang="es-VE" sz="1400" b="1" dirty="0">
                <a:latin typeface="Times New Roman" panose="02020603050405020304" pitchFamily="18" charset="0"/>
                <a:ea typeface="Calibri" panose="020F0502020204030204" pitchFamily="34" charset="0"/>
                <a:cs typeface="Times New Roman" panose="02020603050405020304" pitchFamily="18" charset="0"/>
              </a:rPr>
              <a:t>Resolución 024, MPPE (2009</a:t>
            </a:r>
            <a:r>
              <a:rPr lang="es-VE" sz="1400" b="1" dirty="0" smtClean="0">
                <a:latin typeface="Times New Roman" panose="02020603050405020304" pitchFamily="18" charset="0"/>
                <a:ea typeface="Calibri" panose="020F0502020204030204" pitchFamily="34" charset="0"/>
                <a:cs typeface="Times New Roman" panose="02020603050405020304" pitchFamily="18" charset="0"/>
              </a:rPr>
              <a:t>)</a:t>
            </a:r>
          </a:p>
          <a:p>
            <a:pPr algn="ctr">
              <a:lnSpc>
                <a:spcPct val="107000"/>
              </a:lnSpc>
              <a:spcAft>
                <a:spcPts val="800"/>
              </a:spcAft>
            </a:pPr>
            <a:r>
              <a:rPr lang="es-VE" sz="1400" b="1" dirty="0" smtClean="0">
                <a:latin typeface="Times New Roman" panose="02020603050405020304" pitchFamily="18" charset="0"/>
                <a:ea typeface="Calibri" panose="020F0502020204030204" pitchFamily="34" charset="0"/>
              </a:rPr>
              <a:t>Artículo 1 y 2</a:t>
            </a:r>
            <a:endParaRPr lang="es-VE" sz="1400" b="1" dirty="0" smtClean="0">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7000"/>
              </a:lnSpc>
              <a:spcAft>
                <a:spcPts val="800"/>
              </a:spcAft>
            </a:pPr>
            <a:endParaRPr lang="es-VE" sz="16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729001842"/>
      </p:ext>
    </p:extLst>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ircle(in)">
                                      <p:cBhvr>
                                        <p:cTn id="7" dur="2000"/>
                                        <p:tgtEl>
                                          <p:spTgt spid="4"/>
                                        </p:tgtEl>
                                      </p:cBhvr>
                                    </p:animEffect>
                                  </p:childTnLst>
                                </p:cTn>
                              </p:par>
                              <p:par>
                                <p:cTn id="8" presetID="6" presetClass="entr" presetSubtype="16"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circle(in)">
                                      <p:cBhvr>
                                        <p:cTn id="10" dur="20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53" presetClass="entr" presetSubtype="16"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p:cTn id="15" dur="500" fill="hold"/>
                                        <p:tgtEl>
                                          <p:spTgt spid="9"/>
                                        </p:tgtEl>
                                        <p:attrNameLst>
                                          <p:attrName>ppt_w</p:attrName>
                                        </p:attrNameLst>
                                      </p:cBhvr>
                                      <p:tavLst>
                                        <p:tav tm="0">
                                          <p:val>
                                            <p:fltVal val="0"/>
                                          </p:val>
                                        </p:tav>
                                        <p:tav tm="100000">
                                          <p:val>
                                            <p:strVal val="#ppt_w"/>
                                          </p:val>
                                        </p:tav>
                                      </p:tavLst>
                                    </p:anim>
                                    <p:anim calcmode="lin" valueType="num">
                                      <p:cBhvr>
                                        <p:cTn id="16" dur="500" fill="hold"/>
                                        <p:tgtEl>
                                          <p:spTgt spid="9"/>
                                        </p:tgtEl>
                                        <p:attrNameLst>
                                          <p:attrName>ppt_h</p:attrName>
                                        </p:attrNameLst>
                                      </p:cBhvr>
                                      <p:tavLst>
                                        <p:tav tm="0">
                                          <p:val>
                                            <p:fltVal val="0"/>
                                          </p:val>
                                        </p:tav>
                                        <p:tav tm="100000">
                                          <p:val>
                                            <p:strVal val="#ppt_h"/>
                                          </p:val>
                                        </p:tav>
                                      </p:tavLst>
                                    </p:anim>
                                    <p:animEffect transition="in" filter="fade">
                                      <p:cBhvr>
                                        <p:cTn id="17" dur="500"/>
                                        <p:tgtEl>
                                          <p:spTgt spid="9"/>
                                        </p:tgtEl>
                                      </p:cBhvr>
                                    </p:animEffect>
                                  </p:childTnLst>
                                </p:cTn>
                              </p:par>
                              <p:par>
                                <p:cTn id="18" presetID="53" presetClass="entr" presetSubtype="16" fill="hold" grpId="0" nodeType="withEffect">
                                  <p:stCondLst>
                                    <p:cond delay="0"/>
                                  </p:stCondLst>
                                  <p:childTnLst>
                                    <p:set>
                                      <p:cBhvr>
                                        <p:cTn id="19" dur="1" fill="hold">
                                          <p:stCondLst>
                                            <p:cond delay="0"/>
                                          </p:stCondLst>
                                        </p:cTn>
                                        <p:tgtEl>
                                          <p:spTgt spid="8"/>
                                        </p:tgtEl>
                                        <p:attrNameLst>
                                          <p:attrName>style.visibility</p:attrName>
                                        </p:attrNameLst>
                                      </p:cBhvr>
                                      <p:to>
                                        <p:strVal val="visible"/>
                                      </p:to>
                                    </p:set>
                                    <p:anim calcmode="lin" valueType="num">
                                      <p:cBhvr>
                                        <p:cTn id="20" dur="500" fill="hold"/>
                                        <p:tgtEl>
                                          <p:spTgt spid="8"/>
                                        </p:tgtEl>
                                        <p:attrNameLst>
                                          <p:attrName>ppt_w</p:attrName>
                                        </p:attrNameLst>
                                      </p:cBhvr>
                                      <p:tavLst>
                                        <p:tav tm="0">
                                          <p:val>
                                            <p:fltVal val="0"/>
                                          </p:val>
                                        </p:tav>
                                        <p:tav tm="100000">
                                          <p:val>
                                            <p:strVal val="#ppt_w"/>
                                          </p:val>
                                        </p:tav>
                                      </p:tavLst>
                                    </p:anim>
                                    <p:anim calcmode="lin" valueType="num">
                                      <p:cBhvr>
                                        <p:cTn id="21" dur="500" fill="hold"/>
                                        <p:tgtEl>
                                          <p:spTgt spid="8"/>
                                        </p:tgtEl>
                                        <p:attrNameLst>
                                          <p:attrName>ppt_h</p:attrName>
                                        </p:attrNameLst>
                                      </p:cBhvr>
                                      <p:tavLst>
                                        <p:tav tm="0">
                                          <p:val>
                                            <p:fltVal val="0"/>
                                          </p:val>
                                        </p:tav>
                                        <p:tav tm="100000">
                                          <p:val>
                                            <p:strVal val="#ppt_h"/>
                                          </p:val>
                                        </p:tav>
                                      </p:tavLst>
                                    </p:anim>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53" presetClass="entr" presetSubtype="16"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cBhvr>
                                        <p:cTn id="27" dur="500" fill="hold"/>
                                        <p:tgtEl>
                                          <p:spTgt spid="10"/>
                                        </p:tgtEl>
                                        <p:attrNameLst>
                                          <p:attrName>ppt_w</p:attrName>
                                        </p:attrNameLst>
                                      </p:cBhvr>
                                      <p:tavLst>
                                        <p:tav tm="0">
                                          <p:val>
                                            <p:fltVal val="0"/>
                                          </p:val>
                                        </p:tav>
                                        <p:tav tm="100000">
                                          <p:val>
                                            <p:strVal val="#ppt_w"/>
                                          </p:val>
                                        </p:tav>
                                      </p:tavLst>
                                    </p:anim>
                                    <p:anim calcmode="lin" valueType="num">
                                      <p:cBhvr>
                                        <p:cTn id="28" dur="500" fill="hold"/>
                                        <p:tgtEl>
                                          <p:spTgt spid="10"/>
                                        </p:tgtEl>
                                        <p:attrNameLst>
                                          <p:attrName>ppt_h</p:attrName>
                                        </p:attrNameLst>
                                      </p:cBhvr>
                                      <p:tavLst>
                                        <p:tav tm="0">
                                          <p:val>
                                            <p:fltVal val="0"/>
                                          </p:val>
                                        </p:tav>
                                        <p:tav tm="100000">
                                          <p:val>
                                            <p:strVal val="#ppt_h"/>
                                          </p:val>
                                        </p:tav>
                                      </p:tavLst>
                                    </p:anim>
                                    <p:animEffect transition="in" filter="fade">
                                      <p:cBhvr>
                                        <p:cTn id="29" dur="500"/>
                                        <p:tgtEl>
                                          <p:spTgt spid="10"/>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11"/>
                                        </p:tgtEl>
                                        <p:attrNameLst>
                                          <p:attrName>style.visibility</p:attrName>
                                        </p:attrNameLst>
                                      </p:cBhvr>
                                      <p:to>
                                        <p:strVal val="visible"/>
                                      </p:to>
                                    </p:set>
                                    <p:anim calcmode="lin" valueType="num">
                                      <p:cBhvr>
                                        <p:cTn id="32" dur="500" fill="hold"/>
                                        <p:tgtEl>
                                          <p:spTgt spid="11"/>
                                        </p:tgtEl>
                                        <p:attrNameLst>
                                          <p:attrName>ppt_w</p:attrName>
                                        </p:attrNameLst>
                                      </p:cBhvr>
                                      <p:tavLst>
                                        <p:tav tm="0">
                                          <p:val>
                                            <p:fltVal val="0"/>
                                          </p:val>
                                        </p:tav>
                                        <p:tav tm="100000">
                                          <p:val>
                                            <p:strVal val="#ppt_w"/>
                                          </p:val>
                                        </p:tav>
                                      </p:tavLst>
                                    </p:anim>
                                    <p:anim calcmode="lin" valueType="num">
                                      <p:cBhvr>
                                        <p:cTn id="33" dur="500" fill="hold"/>
                                        <p:tgtEl>
                                          <p:spTgt spid="11"/>
                                        </p:tgtEl>
                                        <p:attrNameLst>
                                          <p:attrName>ppt_h</p:attrName>
                                        </p:attrNameLst>
                                      </p:cBhvr>
                                      <p:tavLst>
                                        <p:tav tm="0">
                                          <p:val>
                                            <p:fltVal val="0"/>
                                          </p:val>
                                        </p:tav>
                                        <p:tav tm="100000">
                                          <p:val>
                                            <p:strVal val="#ppt_h"/>
                                          </p:val>
                                        </p:tav>
                                      </p:tavLst>
                                    </p:anim>
                                    <p:animEffect transition="in" filter="fade">
                                      <p:cBhvr>
                                        <p:cTn id="34" dur="500"/>
                                        <p:tgtEl>
                                          <p:spTgt spid="11"/>
                                        </p:tgtEl>
                                      </p:cBhvr>
                                    </p:animEffect>
                                  </p:childTnLst>
                                </p:cTn>
                              </p:par>
                            </p:childTnLst>
                          </p:cTn>
                        </p:par>
                      </p:childTnLst>
                    </p:cTn>
                  </p:par>
                  <p:par>
                    <p:cTn id="35" fill="hold">
                      <p:stCondLst>
                        <p:cond delay="indefinite"/>
                      </p:stCondLst>
                      <p:childTnLst>
                        <p:par>
                          <p:cTn id="36" fill="hold">
                            <p:stCondLst>
                              <p:cond delay="0"/>
                            </p:stCondLst>
                            <p:childTnLst>
                              <p:par>
                                <p:cTn id="37" presetID="53" presetClass="entr" presetSubtype="16" fill="hold" nodeType="clickEffect">
                                  <p:stCondLst>
                                    <p:cond delay="0"/>
                                  </p:stCondLst>
                                  <p:childTnLst>
                                    <p:set>
                                      <p:cBhvr>
                                        <p:cTn id="38" dur="1" fill="hold">
                                          <p:stCondLst>
                                            <p:cond delay="0"/>
                                          </p:stCondLst>
                                        </p:cTn>
                                        <p:tgtEl>
                                          <p:spTgt spid="13"/>
                                        </p:tgtEl>
                                        <p:attrNameLst>
                                          <p:attrName>style.visibility</p:attrName>
                                        </p:attrNameLst>
                                      </p:cBhvr>
                                      <p:to>
                                        <p:strVal val="visible"/>
                                      </p:to>
                                    </p:set>
                                    <p:anim calcmode="lin" valueType="num">
                                      <p:cBhvr>
                                        <p:cTn id="39" dur="500" fill="hold"/>
                                        <p:tgtEl>
                                          <p:spTgt spid="13"/>
                                        </p:tgtEl>
                                        <p:attrNameLst>
                                          <p:attrName>ppt_w</p:attrName>
                                        </p:attrNameLst>
                                      </p:cBhvr>
                                      <p:tavLst>
                                        <p:tav tm="0">
                                          <p:val>
                                            <p:fltVal val="0"/>
                                          </p:val>
                                        </p:tav>
                                        <p:tav tm="100000">
                                          <p:val>
                                            <p:strVal val="#ppt_w"/>
                                          </p:val>
                                        </p:tav>
                                      </p:tavLst>
                                    </p:anim>
                                    <p:anim calcmode="lin" valueType="num">
                                      <p:cBhvr>
                                        <p:cTn id="40" dur="500" fill="hold"/>
                                        <p:tgtEl>
                                          <p:spTgt spid="13"/>
                                        </p:tgtEl>
                                        <p:attrNameLst>
                                          <p:attrName>ppt_h</p:attrName>
                                        </p:attrNameLst>
                                      </p:cBhvr>
                                      <p:tavLst>
                                        <p:tav tm="0">
                                          <p:val>
                                            <p:fltVal val="0"/>
                                          </p:val>
                                        </p:tav>
                                        <p:tav tm="100000">
                                          <p:val>
                                            <p:strVal val="#ppt_h"/>
                                          </p:val>
                                        </p:tav>
                                      </p:tavLst>
                                    </p:anim>
                                    <p:animEffect transition="in" filter="fade">
                                      <p:cBhvr>
                                        <p:cTn id="41" dur="500"/>
                                        <p:tgtEl>
                                          <p:spTgt spid="13"/>
                                        </p:tgtEl>
                                      </p:cBhvr>
                                    </p:animEffect>
                                  </p:childTnLst>
                                </p:cTn>
                              </p:par>
                              <p:par>
                                <p:cTn id="42" presetID="53" presetClass="entr" presetSubtype="16" fill="hold" grpId="0" nodeType="withEffect">
                                  <p:stCondLst>
                                    <p:cond delay="0"/>
                                  </p:stCondLst>
                                  <p:childTnLst>
                                    <p:set>
                                      <p:cBhvr>
                                        <p:cTn id="43" dur="1" fill="hold">
                                          <p:stCondLst>
                                            <p:cond delay="0"/>
                                          </p:stCondLst>
                                        </p:cTn>
                                        <p:tgtEl>
                                          <p:spTgt spid="12"/>
                                        </p:tgtEl>
                                        <p:attrNameLst>
                                          <p:attrName>style.visibility</p:attrName>
                                        </p:attrNameLst>
                                      </p:cBhvr>
                                      <p:to>
                                        <p:strVal val="visible"/>
                                      </p:to>
                                    </p:set>
                                    <p:anim calcmode="lin" valueType="num">
                                      <p:cBhvr>
                                        <p:cTn id="44" dur="500" fill="hold"/>
                                        <p:tgtEl>
                                          <p:spTgt spid="12"/>
                                        </p:tgtEl>
                                        <p:attrNameLst>
                                          <p:attrName>ppt_w</p:attrName>
                                        </p:attrNameLst>
                                      </p:cBhvr>
                                      <p:tavLst>
                                        <p:tav tm="0">
                                          <p:val>
                                            <p:fltVal val="0"/>
                                          </p:val>
                                        </p:tav>
                                        <p:tav tm="100000">
                                          <p:val>
                                            <p:strVal val="#ppt_w"/>
                                          </p:val>
                                        </p:tav>
                                      </p:tavLst>
                                    </p:anim>
                                    <p:anim calcmode="lin" valueType="num">
                                      <p:cBhvr>
                                        <p:cTn id="45" dur="500" fill="hold"/>
                                        <p:tgtEl>
                                          <p:spTgt spid="12"/>
                                        </p:tgtEl>
                                        <p:attrNameLst>
                                          <p:attrName>ppt_h</p:attrName>
                                        </p:attrNameLst>
                                      </p:cBhvr>
                                      <p:tavLst>
                                        <p:tav tm="0">
                                          <p:val>
                                            <p:fltVal val="0"/>
                                          </p:val>
                                        </p:tav>
                                        <p:tav tm="100000">
                                          <p:val>
                                            <p:strVal val="#ppt_h"/>
                                          </p:val>
                                        </p:tav>
                                      </p:tavLst>
                                    </p:anim>
                                    <p:animEffect transition="in" filter="fade">
                                      <p:cBhvr>
                                        <p:cTn id="4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P spid="11" grpId="0"/>
      <p:bldP spid="12" grpId="0"/>
    </p:bldLst>
  </p:timing>
</p:sld>
</file>

<file path=ppt/theme/theme1.xml><?xml version="1.0" encoding="utf-8"?>
<a:theme xmlns:a="http://schemas.openxmlformats.org/drawingml/2006/main" name="Estela de condensación">
  <a:themeElements>
    <a:clrScheme name="Vapor Trail">
      <a:dk1>
        <a:sysClr val="windowText" lastClr="000000"/>
      </a:dk1>
      <a:lt1>
        <a:sysClr val="window" lastClr="FFFFFF"/>
      </a:lt1>
      <a:dk2>
        <a:srgbClr val="454545"/>
      </a:dk2>
      <a:lt2>
        <a:srgbClr val="DADADA"/>
      </a:lt2>
      <a:accent1>
        <a:srgbClr val="E5224E"/>
      </a:accent1>
      <a:accent2>
        <a:srgbClr val="9D074E"/>
      </a:accent2>
      <a:accent3>
        <a:srgbClr val="7F2294"/>
      </a:accent3>
      <a:accent4>
        <a:srgbClr val="8D65EA"/>
      </a:accent4>
      <a:accent5>
        <a:srgbClr val="588FE2"/>
      </a:accent5>
      <a:accent6>
        <a:srgbClr val="127CA4"/>
      </a:accent6>
      <a:hlink>
        <a:srgbClr val="FB4AB6"/>
      </a:hlink>
      <a:folHlink>
        <a:srgbClr val="F98FE9"/>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6DB8EB18-3657-4051-A897-2ED38832359E}"/>
    </a:ext>
  </a:extLst>
</a:theme>
</file>

<file path=docProps/app.xml><?xml version="1.0" encoding="utf-8"?>
<Properties xmlns="http://schemas.openxmlformats.org/officeDocument/2006/extended-properties" xmlns:vt="http://schemas.openxmlformats.org/officeDocument/2006/docPropsVTypes">
  <Template>TM04033937[[fn=Estela de condensación]]</Template>
  <TotalTime>437</TotalTime>
  <Words>1286</Words>
  <Application>Microsoft Office PowerPoint</Application>
  <PresentationFormat>Panorámica</PresentationFormat>
  <Paragraphs>110</Paragraphs>
  <Slides>17</Slides>
  <Notes>0</Notes>
  <HiddenSlides>0</HiddenSlides>
  <MMClips>0</MMClips>
  <ScaleCrop>false</ScaleCrop>
  <HeadingPairs>
    <vt:vector size="6" baseType="variant">
      <vt:variant>
        <vt:lpstr>Fuentes usadas</vt:lpstr>
      </vt:variant>
      <vt:variant>
        <vt:i4>11</vt:i4>
      </vt:variant>
      <vt:variant>
        <vt:lpstr>Tema</vt:lpstr>
      </vt:variant>
      <vt:variant>
        <vt:i4>1</vt:i4>
      </vt:variant>
      <vt:variant>
        <vt:lpstr>Títulos de diapositiva</vt:lpstr>
      </vt:variant>
      <vt:variant>
        <vt:i4>17</vt:i4>
      </vt:variant>
    </vt:vector>
  </HeadingPairs>
  <TitlesOfParts>
    <vt:vector size="29" baseType="lpstr">
      <vt:lpstr>SimSun</vt:lpstr>
      <vt:lpstr>SimSun-ExtB</vt:lpstr>
      <vt:lpstr>Alpha Monday</vt:lpstr>
      <vt:lpstr>Arial</vt:lpstr>
      <vt:lpstr>Calibri</vt:lpstr>
      <vt:lpstr>Century Gothic</vt:lpstr>
      <vt:lpstr>Moneymachine PERSONAL</vt:lpstr>
      <vt:lpstr>Moonway</vt:lpstr>
      <vt:lpstr>Noto Serif CJK SC</vt:lpstr>
      <vt:lpstr>Times New Roman</vt:lpstr>
      <vt:lpstr>Wingdings</vt:lpstr>
      <vt:lpstr>Estela de condensación</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MOMENTO II Sistematización y Reflexión Crítica  </vt:lpstr>
      <vt:lpstr>Presentación de PowerPoint</vt:lpstr>
      <vt:lpstr>MOMENTO III Propuesta Transformadora y su Aplicación  </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SINTHYA</dc:creator>
  <cp:lastModifiedBy>SINTHYA</cp:lastModifiedBy>
  <cp:revision>91</cp:revision>
  <dcterms:created xsi:type="dcterms:W3CDTF">2022-12-01T17:49:07Z</dcterms:created>
  <dcterms:modified xsi:type="dcterms:W3CDTF">2022-12-08T17:44:44Z</dcterms:modified>
</cp:coreProperties>
</file>